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 ContentType="image/ti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6"/>
  </p:notesMasterIdLst>
  <p:sldIdLst>
    <p:sldId id="295" r:id="rId2"/>
    <p:sldId id="265" r:id="rId3"/>
    <p:sldId id="257" r:id="rId4"/>
    <p:sldId id="258" r:id="rId5"/>
    <p:sldId id="266" r:id="rId6"/>
    <p:sldId id="260" r:id="rId7"/>
    <p:sldId id="267" r:id="rId8"/>
    <p:sldId id="268" r:id="rId9"/>
    <p:sldId id="269" r:id="rId10"/>
    <p:sldId id="270" r:id="rId11"/>
    <p:sldId id="271" r:id="rId12"/>
    <p:sldId id="272" r:id="rId13"/>
    <p:sldId id="273" r:id="rId14"/>
    <p:sldId id="274" r:id="rId15"/>
    <p:sldId id="275" r:id="rId16"/>
    <p:sldId id="276" r:id="rId17"/>
    <p:sldId id="277" r:id="rId18"/>
    <p:sldId id="278" r:id="rId19"/>
    <p:sldId id="279" r:id="rId20"/>
    <p:sldId id="280" r:id="rId21"/>
    <p:sldId id="281" r:id="rId22"/>
    <p:sldId id="282" r:id="rId23"/>
    <p:sldId id="283" r:id="rId24"/>
    <p:sldId id="284" r:id="rId25"/>
    <p:sldId id="285" r:id="rId26"/>
    <p:sldId id="286" r:id="rId27"/>
    <p:sldId id="287" r:id="rId28"/>
    <p:sldId id="288" r:id="rId29"/>
    <p:sldId id="289" r:id="rId30"/>
    <p:sldId id="290" r:id="rId31"/>
    <p:sldId id="291" r:id="rId32"/>
    <p:sldId id="292" r:id="rId33"/>
    <p:sldId id="293" r:id="rId34"/>
    <p:sldId id="294" r:id="rId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B9444"/>
    <a:srgbClr val="2D3D62"/>
    <a:srgbClr val="CFCF59"/>
    <a:srgbClr val="3C4553"/>
    <a:srgbClr val="3C4E6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AE65721-EC48-4A5A-B538-68DDA7BBDC15}" v="9" dt="2023-06-08T18:39:29.137"/>
    <p1510:client id="{8CDA537A-16F3-41DC-BED5-4758CF182FE7}" v="48" dt="2023-06-08T02:07:00.63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81" d="100"/>
          <a:sy n="81" d="100"/>
        </p:scale>
        <p:origin x="725" y="6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7E6955E-AC31-4C8A-9189-B382AC3AFF18}" type="datetimeFigureOut">
              <a:rPr lang="en-US" smtClean="0"/>
              <a:t>6/12/2023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6DC75D3-E321-4645-B6CD-C615B559957F}" type="slidenum">
              <a:rPr lang="en-US" smtClean="0"/>
              <a:t>‹#›</a:t>
            </a:fld>
            <a:endParaRPr lang="en-US"/>
          </a:p>
        </p:txBody>
      </p:sp>
    </p:spTree>
    <p:extLst>
      <p:ext uri="{BB962C8B-B14F-4D97-AF65-F5344CB8AC3E}">
        <p14:creationId xmlns:p14="http://schemas.microsoft.com/office/powerpoint/2010/main" val="25472080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0" name="Shape 1010"/>
          <p:cNvSpPr>
            <a:spLocks noGrp="1" noRot="1" noChangeAspect="1"/>
          </p:cNvSpPr>
          <p:nvPr>
            <p:ph type="sldImg"/>
          </p:nvPr>
        </p:nvSpPr>
        <p:spPr>
          <a:prstGeom prst="rect">
            <a:avLst/>
          </a:prstGeom>
        </p:spPr>
        <p:txBody>
          <a:bodyPr/>
          <a:lstStyle/>
          <a:p>
            <a:endParaRPr/>
          </a:p>
        </p:txBody>
      </p:sp>
      <p:sp>
        <p:nvSpPr>
          <p:cNvPr id="1011" name="Shape 1011"/>
          <p:cNvSpPr>
            <a:spLocks noGrp="1"/>
          </p:cNvSpPr>
          <p:nvPr>
            <p:ph type="body" sz="quarter" idx="1"/>
          </p:nvPr>
        </p:nvSpPr>
        <p:spPr>
          <a:prstGeom prst="rect">
            <a:avLst/>
          </a:prstGeom>
        </p:spPr>
        <p:txBody>
          <a:bodyPr/>
          <a:lstStyle/>
          <a:p>
            <a:r>
              <a:t>Ambassador Dang —  pushed on children’s environmental health. Within Taiwan</a:t>
            </a:r>
          </a:p>
          <a:p>
            <a:endParaRPr/>
          </a:p>
          <a:p>
            <a:r>
              <a:t>Late Minister Ying-Yuan Lee - everybody work together.  </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9" name="Shape 1379"/>
          <p:cNvSpPr>
            <a:spLocks noGrp="1" noRot="1" noChangeAspect="1"/>
          </p:cNvSpPr>
          <p:nvPr>
            <p:ph type="sldImg"/>
          </p:nvPr>
        </p:nvSpPr>
        <p:spPr>
          <a:prstGeom prst="rect">
            <a:avLst/>
          </a:prstGeom>
        </p:spPr>
        <p:txBody>
          <a:bodyPr/>
          <a:lstStyle/>
          <a:p>
            <a:endParaRPr/>
          </a:p>
        </p:txBody>
      </p:sp>
      <p:sp>
        <p:nvSpPr>
          <p:cNvPr id="1380" name="Shape 1380"/>
          <p:cNvSpPr>
            <a:spLocks noGrp="1"/>
          </p:cNvSpPr>
          <p:nvPr>
            <p:ph type="body" sz="quarter" idx="1"/>
          </p:nvPr>
        </p:nvSpPr>
        <p:spPr>
          <a:prstGeom prst="rect">
            <a:avLst/>
          </a:prstGeom>
        </p:spPr>
        <p:txBody>
          <a:bodyPr/>
          <a:lstStyle/>
          <a:p>
            <a:pPr marL="171450" indent="-171450">
              <a:buSzPct val="100000"/>
              <a:buChar char="-"/>
            </a:pPr>
            <a:r>
              <a:t>Bit of a mouthful at the moment, but will likely refine as we move through the consultation process – but overall encapsulates the general needs we hope this council will address, which include having a diverse, global network of individuals that:</a:t>
            </a:r>
          </a:p>
          <a:p>
            <a:pPr marL="628650" lvl="1" indent="-171450">
              <a:buSzPct val="100000"/>
              <a:buChar char="-"/>
            </a:pPr>
            <a:r>
              <a:t>Help to shape and further CEC’s vision values and mission by serving as conduits to the needs of peer organizations and community member AND Contribute their perspective and expertise</a:t>
            </a:r>
          </a:p>
          <a:p>
            <a:pPr marL="628650" lvl="1" indent="-171450">
              <a:buSzPct val="100000"/>
              <a:buChar char="-"/>
            </a:pPr>
            <a:r>
              <a:t>While the network itself will serve as a platform for cross organizational and industry collaboration, and resource and information exchange</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8" name="Shape 1388"/>
          <p:cNvSpPr>
            <a:spLocks noGrp="1" noRot="1" noChangeAspect="1"/>
          </p:cNvSpPr>
          <p:nvPr>
            <p:ph type="sldImg"/>
          </p:nvPr>
        </p:nvSpPr>
        <p:spPr>
          <a:prstGeom prst="rect">
            <a:avLst/>
          </a:prstGeom>
        </p:spPr>
        <p:txBody>
          <a:bodyPr/>
          <a:lstStyle/>
          <a:p>
            <a:endParaRPr/>
          </a:p>
        </p:txBody>
      </p:sp>
      <p:sp>
        <p:nvSpPr>
          <p:cNvPr id="1389" name="Shape 1389"/>
          <p:cNvSpPr>
            <a:spLocks noGrp="1"/>
          </p:cNvSpPr>
          <p:nvPr>
            <p:ph type="body" sz="quarter" idx="1"/>
          </p:nvPr>
        </p:nvSpPr>
        <p:spPr>
          <a:prstGeom prst="rect">
            <a:avLst/>
          </a:prstGeom>
        </p:spPr>
        <p:txBody>
          <a:bodyPr/>
          <a:lstStyle/>
          <a:p>
            <a:pPr marL="171450" indent="-171450">
              <a:buSzPct val="100000"/>
              <a:buChar char="•"/>
              <a:defRPr sz="1600"/>
            </a:pPr>
            <a:r>
              <a:t> If you had a chance to see the video.  This is another example.  </a:t>
            </a:r>
          </a:p>
          <a:p>
            <a:pPr marL="171450" indent="-171450">
              <a:buSzPct val="100000"/>
              <a:buChar char="•"/>
              <a:defRPr sz="1600"/>
            </a:pPr>
            <a:r>
              <a:t>We invited that community group to a conference of the International Environmental Partnership here in DC hosted Jane and Gina McCarthy.  This was a very very big deal for that community group.  </a:t>
            </a:r>
          </a:p>
          <a:p>
            <a:pPr marL="171450" indent="-171450">
              <a:buSzPct val="100000"/>
              <a:buChar char="•"/>
              <a:defRPr sz="1600"/>
            </a:pPr>
            <a:r>
              <a:t>These Community level partnerships add texture to the agency’s international programs.  </a:t>
            </a:r>
          </a:p>
          <a:p>
            <a:pPr marL="171450" indent="-171450">
              <a:buSzPct val="100000"/>
              <a:buChar char="•"/>
              <a:defRPr sz="1600"/>
            </a:pPr>
            <a:r>
              <a:t>It gives us an extraordinary story to tell about how our international work impacts our own communities in the US and helps our international partners learn from our experience. While we also learn from theirs. </a:t>
            </a:r>
          </a:p>
          <a:p>
            <a:pPr marL="171450" indent="-171450">
              <a:buSzPct val="100000"/>
              <a:buChar char="•"/>
              <a:defRPr sz="1600"/>
            </a:pPr>
            <a:r>
              <a:t>If there’s anyone curious about why the community group in the video would be really excited about this opportunity, we need only look at the EJSCREEN Report for Alhambra, CA.  They are in the above the 90th percentile in terms of air toxics cancer risk, respiratory hazard,  PM2.5 and other risks.  </a:t>
            </a:r>
          </a:p>
          <a:p>
            <a:pPr marL="171450" indent="-171450">
              <a:buSzPct val="100000"/>
              <a:buChar char="•"/>
              <a:defRPr sz="1600"/>
            </a:pPr>
            <a:r>
              <a:t>So just like in the case of the Florida school, the kids’ level of engagement shot through the roof as a result of their international experience. (Although most of them didn’t actually travel anywhere)</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jpe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2.jpe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8.jpe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D13B4E-8F95-45A0-8F43-A3018FEF02F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DC8BB7B-79EE-425A-A309-D222BC6670D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12C853D-7654-46FA-B301-F49DD6BCD771}"/>
              </a:ext>
            </a:extLst>
          </p:cNvPr>
          <p:cNvSpPr>
            <a:spLocks noGrp="1"/>
          </p:cNvSpPr>
          <p:nvPr>
            <p:ph type="dt" sz="half" idx="10"/>
          </p:nvPr>
        </p:nvSpPr>
        <p:spPr/>
        <p:txBody>
          <a:bodyPr/>
          <a:lstStyle/>
          <a:p>
            <a:fld id="{6A99883F-B5FF-4E8D-B5C5-FE9734487810}" type="datetimeFigureOut">
              <a:rPr lang="en-US" smtClean="0"/>
              <a:t>6/12/2023</a:t>
            </a:fld>
            <a:endParaRPr lang="en-US"/>
          </a:p>
        </p:txBody>
      </p:sp>
      <p:sp>
        <p:nvSpPr>
          <p:cNvPr id="5" name="Footer Placeholder 4">
            <a:extLst>
              <a:ext uri="{FF2B5EF4-FFF2-40B4-BE49-F238E27FC236}">
                <a16:creationId xmlns:a16="http://schemas.microsoft.com/office/drawing/2014/main" id="{BA414978-551E-4A04-97EC-821C1B1A9CB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8BA5118-3116-4823-B71A-FFAF4ED243C2}"/>
              </a:ext>
            </a:extLst>
          </p:cNvPr>
          <p:cNvSpPr>
            <a:spLocks noGrp="1"/>
          </p:cNvSpPr>
          <p:nvPr>
            <p:ph type="sldNum" sz="quarter" idx="12"/>
          </p:nvPr>
        </p:nvSpPr>
        <p:spPr/>
        <p:txBody>
          <a:bodyPr/>
          <a:lstStyle/>
          <a:p>
            <a:fld id="{349CC6A1-587A-4E2C-8F92-37B1419E1050}" type="slidenum">
              <a:rPr lang="en-US" smtClean="0"/>
              <a:t>‹#›</a:t>
            </a:fld>
            <a:endParaRPr lang="en-US"/>
          </a:p>
        </p:txBody>
      </p:sp>
    </p:spTree>
    <p:extLst>
      <p:ext uri="{BB962C8B-B14F-4D97-AF65-F5344CB8AC3E}">
        <p14:creationId xmlns:p14="http://schemas.microsoft.com/office/powerpoint/2010/main" val="1192996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5BA56C-2A80-48EF-9C00-ECE40FA2923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97D5C56-AACC-44EA-99B8-1CE4132334E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FB28121-442D-4776-824D-EDED23ACA805}"/>
              </a:ext>
            </a:extLst>
          </p:cNvPr>
          <p:cNvSpPr>
            <a:spLocks noGrp="1"/>
          </p:cNvSpPr>
          <p:nvPr>
            <p:ph type="dt" sz="half" idx="10"/>
          </p:nvPr>
        </p:nvSpPr>
        <p:spPr/>
        <p:txBody>
          <a:bodyPr/>
          <a:lstStyle/>
          <a:p>
            <a:fld id="{6A99883F-B5FF-4E8D-B5C5-FE9734487810}" type="datetimeFigureOut">
              <a:rPr lang="en-US" smtClean="0"/>
              <a:t>6/12/2023</a:t>
            </a:fld>
            <a:endParaRPr lang="en-US"/>
          </a:p>
        </p:txBody>
      </p:sp>
      <p:sp>
        <p:nvSpPr>
          <p:cNvPr id="5" name="Footer Placeholder 4">
            <a:extLst>
              <a:ext uri="{FF2B5EF4-FFF2-40B4-BE49-F238E27FC236}">
                <a16:creationId xmlns:a16="http://schemas.microsoft.com/office/drawing/2014/main" id="{E9551CD3-7101-4393-AD24-95621453624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314E4AC-BB78-4A29-B470-556F8BCB92B9}"/>
              </a:ext>
            </a:extLst>
          </p:cNvPr>
          <p:cNvSpPr>
            <a:spLocks noGrp="1"/>
          </p:cNvSpPr>
          <p:nvPr>
            <p:ph type="sldNum" sz="quarter" idx="12"/>
          </p:nvPr>
        </p:nvSpPr>
        <p:spPr/>
        <p:txBody>
          <a:bodyPr/>
          <a:lstStyle/>
          <a:p>
            <a:fld id="{349CC6A1-587A-4E2C-8F92-37B1419E1050}" type="slidenum">
              <a:rPr lang="en-US" smtClean="0"/>
              <a:t>‹#›</a:t>
            </a:fld>
            <a:endParaRPr lang="en-US"/>
          </a:p>
        </p:txBody>
      </p:sp>
    </p:spTree>
    <p:extLst>
      <p:ext uri="{BB962C8B-B14F-4D97-AF65-F5344CB8AC3E}">
        <p14:creationId xmlns:p14="http://schemas.microsoft.com/office/powerpoint/2010/main" val="9313638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25FC630-8325-4BAF-BFE6-DB6CCD04728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7A5F5F8-AC09-4609-84D4-EF447C3D21A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553914A-4E71-41B8-8FAD-F6ACB2F5EEEB}"/>
              </a:ext>
            </a:extLst>
          </p:cNvPr>
          <p:cNvSpPr>
            <a:spLocks noGrp="1"/>
          </p:cNvSpPr>
          <p:nvPr>
            <p:ph type="dt" sz="half" idx="10"/>
          </p:nvPr>
        </p:nvSpPr>
        <p:spPr/>
        <p:txBody>
          <a:bodyPr/>
          <a:lstStyle/>
          <a:p>
            <a:fld id="{6A99883F-B5FF-4E8D-B5C5-FE9734487810}" type="datetimeFigureOut">
              <a:rPr lang="en-US" smtClean="0"/>
              <a:t>6/12/2023</a:t>
            </a:fld>
            <a:endParaRPr lang="en-US"/>
          </a:p>
        </p:txBody>
      </p:sp>
      <p:sp>
        <p:nvSpPr>
          <p:cNvPr id="5" name="Footer Placeholder 4">
            <a:extLst>
              <a:ext uri="{FF2B5EF4-FFF2-40B4-BE49-F238E27FC236}">
                <a16:creationId xmlns:a16="http://schemas.microsoft.com/office/drawing/2014/main" id="{86DB93E9-06A8-407F-9619-D459AC6794A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377247E-1CDC-42A9-9522-B22DB09D3B88}"/>
              </a:ext>
            </a:extLst>
          </p:cNvPr>
          <p:cNvSpPr>
            <a:spLocks noGrp="1"/>
          </p:cNvSpPr>
          <p:nvPr>
            <p:ph type="sldNum" sz="quarter" idx="12"/>
          </p:nvPr>
        </p:nvSpPr>
        <p:spPr/>
        <p:txBody>
          <a:bodyPr/>
          <a:lstStyle/>
          <a:p>
            <a:fld id="{349CC6A1-587A-4E2C-8F92-37B1419E1050}" type="slidenum">
              <a:rPr lang="en-US" smtClean="0"/>
              <a:t>‹#›</a:t>
            </a:fld>
            <a:endParaRPr lang="en-US"/>
          </a:p>
        </p:txBody>
      </p:sp>
    </p:spTree>
    <p:extLst>
      <p:ext uri="{BB962C8B-B14F-4D97-AF65-F5344CB8AC3E}">
        <p14:creationId xmlns:p14="http://schemas.microsoft.com/office/powerpoint/2010/main" val="150090364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x">
  <p:cSld name="Custom Layout">
    <p:spTree>
      <p:nvGrpSpPr>
        <p:cNvPr id="1" name=""/>
        <p:cNvGrpSpPr/>
        <p:nvPr/>
      </p:nvGrpSpPr>
      <p:grpSpPr>
        <a:xfrm>
          <a:off x="0" y="0"/>
          <a:ext cx="0" cy="0"/>
          <a:chOff x="0" y="0"/>
          <a:chExt cx="0" cy="0"/>
        </a:xfrm>
      </p:grpSpPr>
      <p:pic>
        <p:nvPicPr>
          <p:cNvPr id="13" name="Picture 6" descr="Picture 6"/>
          <p:cNvPicPr>
            <a:picLocks noChangeAspect="1"/>
          </p:cNvPicPr>
          <p:nvPr/>
        </p:nvPicPr>
        <p:blipFill>
          <a:blip r:embed="rId2"/>
          <a:stretch>
            <a:fillRect/>
          </a:stretch>
        </p:blipFill>
        <p:spPr>
          <a:xfrm rot="5400000">
            <a:off x="11766550" y="482600"/>
            <a:ext cx="1752600" cy="787400"/>
          </a:xfrm>
          <a:prstGeom prst="rect">
            <a:avLst/>
          </a:prstGeom>
          <a:ln w="12700">
            <a:miter lim="400000"/>
          </a:ln>
        </p:spPr>
      </p:pic>
      <p:pic>
        <p:nvPicPr>
          <p:cNvPr id="14" name="Picture 8" descr="Picture 8"/>
          <p:cNvPicPr>
            <a:picLocks noChangeAspect="1"/>
          </p:cNvPicPr>
          <p:nvPr/>
        </p:nvPicPr>
        <p:blipFill>
          <a:blip r:embed="rId3"/>
          <a:stretch>
            <a:fillRect/>
          </a:stretch>
        </p:blipFill>
        <p:spPr>
          <a:xfrm>
            <a:off x="11620982" y="-6946"/>
            <a:ext cx="582594" cy="582593"/>
          </a:xfrm>
          <a:prstGeom prst="rect">
            <a:avLst/>
          </a:prstGeom>
          <a:ln w="12700">
            <a:miter lim="400000"/>
          </a:ln>
        </p:spPr>
      </p:pic>
      <p:pic>
        <p:nvPicPr>
          <p:cNvPr id="15" name="Picture 3" descr="Picture 3"/>
          <p:cNvPicPr>
            <a:picLocks noChangeAspect="1"/>
          </p:cNvPicPr>
          <p:nvPr/>
        </p:nvPicPr>
        <p:blipFill>
          <a:blip r:embed="rId4"/>
          <a:srcRect b="15624"/>
          <a:stretch>
            <a:fillRect/>
          </a:stretch>
        </p:blipFill>
        <p:spPr>
          <a:xfrm>
            <a:off x="0" y="-1"/>
            <a:ext cx="12192000" cy="6858001"/>
          </a:xfrm>
          <a:prstGeom prst="rect">
            <a:avLst/>
          </a:prstGeom>
          <a:ln w="12700">
            <a:miter lim="400000"/>
          </a:ln>
        </p:spPr>
      </p:pic>
      <p:sp>
        <p:nvSpPr>
          <p:cNvPr id="16" name="Rectangle 17"/>
          <p:cNvSpPr/>
          <p:nvPr/>
        </p:nvSpPr>
        <p:spPr>
          <a:xfrm>
            <a:off x="-2" y="-1"/>
            <a:ext cx="12190955" cy="6858001"/>
          </a:xfrm>
          <a:prstGeom prst="rect">
            <a:avLst/>
          </a:prstGeom>
          <a:solidFill>
            <a:srgbClr val="000000">
              <a:alpha val="50000"/>
            </a:srgbClr>
          </a:solidFill>
          <a:ln w="12700">
            <a:miter lim="400000"/>
          </a:ln>
        </p:spPr>
        <p:txBody>
          <a:bodyPr lIns="45718" tIns="45718" rIns="45718" bIns="45718" anchor="ctr"/>
          <a:lstStyle/>
          <a:p>
            <a:pPr algn="ctr">
              <a:defRPr>
                <a:solidFill>
                  <a:srgbClr val="FFFFFF"/>
                </a:solidFill>
              </a:defRPr>
            </a:pPr>
            <a:endParaRPr/>
          </a:p>
        </p:txBody>
      </p:sp>
      <p:sp>
        <p:nvSpPr>
          <p:cNvPr id="17" name="TextBox 5"/>
          <p:cNvSpPr txBox="1"/>
          <p:nvPr/>
        </p:nvSpPr>
        <p:spPr>
          <a:xfrm>
            <a:off x="7431546" y="6496257"/>
            <a:ext cx="4066229" cy="217550"/>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45718" tIns="45718" rIns="45718" bIns="45718" anchor="ctr">
            <a:spAutoFit/>
          </a:bodyPr>
          <a:lstStyle>
            <a:lvl1pPr algn="r">
              <a:defRPr sz="700">
                <a:solidFill>
                  <a:srgbClr val="FFFFFF"/>
                </a:solidFill>
                <a:latin typeface="Graphik Light"/>
                <a:ea typeface="Graphik Light"/>
                <a:cs typeface="Graphik Light"/>
                <a:sym typeface="Graphik Light"/>
              </a:defRPr>
            </a:lvl1pPr>
          </a:lstStyle>
          <a:p>
            <a:r>
              <a:t>Copyright © 2022 Accenture. All rights reserved</a:t>
            </a:r>
          </a:p>
        </p:txBody>
      </p:sp>
      <p:sp>
        <p:nvSpPr>
          <p:cNvPr id="18" name="Body Level One…"/>
          <p:cNvSpPr txBox="1">
            <a:spLocks noGrp="1"/>
          </p:cNvSpPr>
          <p:nvPr>
            <p:ph type="body" sz="quarter" idx="1" hasCustomPrompt="1"/>
          </p:nvPr>
        </p:nvSpPr>
        <p:spPr>
          <a:xfrm>
            <a:off x="5743576" y="414337"/>
            <a:ext cx="5961407" cy="1439863"/>
          </a:xfrm>
          <a:prstGeom prst="rect">
            <a:avLst/>
          </a:prstGeom>
        </p:spPr>
        <p:txBody>
          <a:bodyPr/>
          <a:lstStyle>
            <a:lvl1pPr marL="0" indent="0" algn="r">
              <a:buSzTx/>
              <a:buFontTx/>
              <a:buNone/>
              <a:defRPr sz="4800" b="1">
                <a:solidFill>
                  <a:srgbClr val="FFFFFF"/>
                </a:solidFill>
                <a:latin typeface="Graphik"/>
                <a:ea typeface="Graphik"/>
                <a:cs typeface="Graphik"/>
                <a:sym typeface="Graphik"/>
              </a:defRPr>
            </a:lvl1pPr>
            <a:lvl2pPr marL="0" indent="0" algn="r">
              <a:buSzTx/>
              <a:buFontTx/>
              <a:buNone/>
              <a:defRPr sz="4800" b="1">
                <a:solidFill>
                  <a:srgbClr val="FFFFFF"/>
                </a:solidFill>
                <a:latin typeface="Graphik"/>
                <a:ea typeface="Graphik"/>
                <a:cs typeface="Graphik"/>
                <a:sym typeface="Graphik"/>
              </a:defRPr>
            </a:lvl2pPr>
            <a:lvl3pPr marL="1463038" indent="-548638" algn="r">
              <a:buFontTx/>
              <a:defRPr sz="4800" b="1">
                <a:solidFill>
                  <a:srgbClr val="FFFFFF"/>
                </a:solidFill>
                <a:latin typeface="Graphik"/>
                <a:ea typeface="Graphik"/>
                <a:cs typeface="Graphik"/>
                <a:sym typeface="Graphik"/>
              </a:defRPr>
            </a:lvl3pPr>
            <a:lvl4pPr marL="1981200" indent="-609600" algn="r">
              <a:buFontTx/>
              <a:defRPr sz="4800" b="1">
                <a:solidFill>
                  <a:srgbClr val="FFFFFF"/>
                </a:solidFill>
                <a:latin typeface="Graphik"/>
                <a:ea typeface="Graphik"/>
                <a:cs typeface="Graphik"/>
                <a:sym typeface="Graphik"/>
              </a:defRPr>
            </a:lvl4pPr>
            <a:lvl5pPr marL="2438400" indent="-609600" algn="r">
              <a:buFontTx/>
              <a:defRPr sz="4800" b="1">
                <a:solidFill>
                  <a:srgbClr val="FFFFFF"/>
                </a:solidFill>
                <a:latin typeface="Graphik"/>
                <a:ea typeface="Graphik"/>
                <a:cs typeface="Graphik"/>
                <a:sym typeface="Graphik"/>
              </a:defRPr>
            </a:lvl5pPr>
          </a:lstStyle>
          <a:p>
            <a:r>
              <a:t>Insert Presentation Title</a:t>
            </a:r>
          </a:p>
          <a:p>
            <a:pPr lvl="1"/>
            <a:endParaRPr/>
          </a:p>
          <a:p>
            <a:pPr lvl="2"/>
            <a:endParaRPr/>
          </a:p>
          <a:p>
            <a:pPr lvl="3"/>
            <a:endParaRPr/>
          </a:p>
          <a:p>
            <a:pPr lvl="4"/>
            <a:endParaRPr/>
          </a:p>
        </p:txBody>
      </p:sp>
      <p:sp>
        <p:nvSpPr>
          <p:cNvPr id="19" name="Text Placeholder 11"/>
          <p:cNvSpPr>
            <a:spLocks noGrp="1"/>
          </p:cNvSpPr>
          <p:nvPr>
            <p:ph type="body" sz="quarter" idx="21" hasCustomPrompt="1"/>
          </p:nvPr>
        </p:nvSpPr>
        <p:spPr>
          <a:xfrm>
            <a:off x="5743576" y="1854200"/>
            <a:ext cx="5961407" cy="1439863"/>
          </a:xfrm>
          <a:prstGeom prst="rect">
            <a:avLst/>
          </a:prstGeom>
        </p:spPr>
        <p:txBody>
          <a:bodyPr/>
          <a:lstStyle>
            <a:lvl1pPr marL="0" indent="0" algn="r">
              <a:buSzTx/>
              <a:buFontTx/>
              <a:buNone/>
              <a:defRPr sz="2400" b="1">
                <a:solidFill>
                  <a:srgbClr val="D1A5DB"/>
                </a:solidFill>
                <a:latin typeface="Graphik"/>
                <a:ea typeface="Graphik"/>
                <a:cs typeface="Graphik"/>
                <a:sym typeface="Graphik"/>
              </a:defRPr>
            </a:lvl1pPr>
          </a:lstStyle>
          <a:p>
            <a:r>
              <a:t>Insert Presentation Subtitle</a:t>
            </a:r>
          </a:p>
        </p:txBody>
      </p:sp>
      <p:sp>
        <p:nvSpPr>
          <p:cNvPr id="20" name="Text Placeholder 11"/>
          <p:cNvSpPr>
            <a:spLocks noGrp="1"/>
          </p:cNvSpPr>
          <p:nvPr>
            <p:ph type="body" sz="quarter" idx="22" hasCustomPrompt="1"/>
          </p:nvPr>
        </p:nvSpPr>
        <p:spPr>
          <a:xfrm>
            <a:off x="9353550" y="4969088"/>
            <a:ext cx="2351432" cy="336338"/>
          </a:xfrm>
          <a:prstGeom prst="rect">
            <a:avLst/>
          </a:prstGeom>
        </p:spPr>
        <p:txBody>
          <a:bodyPr/>
          <a:lstStyle>
            <a:lvl1pPr marL="0" indent="0" algn="r" defTabSz="850391">
              <a:spcBef>
                <a:spcPts val="900"/>
              </a:spcBef>
              <a:buSzTx/>
              <a:buFontTx/>
              <a:buNone/>
              <a:defRPr sz="1400" b="1">
                <a:solidFill>
                  <a:srgbClr val="FFFFFF"/>
                </a:solidFill>
                <a:latin typeface="Graphik"/>
                <a:ea typeface="Graphik"/>
                <a:cs typeface="Graphik"/>
                <a:sym typeface="Graphik"/>
              </a:defRPr>
            </a:lvl1pPr>
          </a:lstStyle>
          <a:p>
            <a:r>
              <a:t>Insert Date</a:t>
            </a:r>
          </a:p>
        </p:txBody>
      </p:sp>
      <p:sp>
        <p:nvSpPr>
          <p:cNvPr id="21" name="Slide Number"/>
          <p:cNvSpPr txBox="1">
            <a:spLocks noGrp="1"/>
          </p:cNvSpPr>
          <p:nvPr>
            <p:ph type="sldNum" sz="quarter" idx="2"/>
          </p:nvPr>
        </p:nvSpPr>
        <p:spPr>
          <a:xfrm>
            <a:off x="11577980" y="6544392"/>
            <a:ext cx="127001" cy="127001"/>
          </a:xfrm>
          <a:prstGeom prst="rect">
            <a:avLst/>
          </a:prstGeom>
        </p:spPr>
        <p:txBody>
          <a:bodyPr lIns="0" tIns="0" rIns="0" bIns="0"/>
          <a:lstStyle>
            <a:lvl1pPr defTabSz="228600">
              <a:spcBef>
                <a:spcPts val="1200"/>
              </a:spcBef>
              <a:defRPr sz="700">
                <a:solidFill>
                  <a:srgbClr val="FFFFFF"/>
                </a:solidFill>
              </a:defRPr>
            </a:lvl1pPr>
          </a:lstStyle>
          <a:p>
            <a:fld id="{86CB4B4D-7CA3-9044-876B-883B54F8677D}" type="slidenum">
              <a:t>‹#›</a:t>
            </a:fld>
            <a:endParaRPr/>
          </a:p>
        </p:txBody>
      </p:sp>
    </p:spTree>
    <p:extLst>
      <p:ext uri="{BB962C8B-B14F-4D97-AF65-F5344CB8AC3E}">
        <p14:creationId xmlns:p14="http://schemas.microsoft.com/office/powerpoint/2010/main" val="3885977917"/>
      </p:ext>
    </p:extLst>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x">
  <p:cSld name="30_Custom Layout">
    <p:spTree>
      <p:nvGrpSpPr>
        <p:cNvPr id="1" name=""/>
        <p:cNvGrpSpPr/>
        <p:nvPr/>
      </p:nvGrpSpPr>
      <p:grpSpPr>
        <a:xfrm>
          <a:off x="0" y="0"/>
          <a:ext cx="0" cy="0"/>
          <a:chOff x="0" y="0"/>
          <a:chExt cx="0" cy="0"/>
        </a:xfrm>
      </p:grpSpPr>
      <p:pic>
        <p:nvPicPr>
          <p:cNvPr id="866" name="Picture 3" descr="Picture 3"/>
          <p:cNvPicPr>
            <a:picLocks noChangeAspect="1"/>
          </p:cNvPicPr>
          <p:nvPr/>
        </p:nvPicPr>
        <p:blipFill>
          <a:blip r:embed="rId2"/>
          <a:stretch>
            <a:fillRect/>
          </a:stretch>
        </p:blipFill>
        <p:spPr>
          <a:xfrm>
            <a:off x="0" y="0"/>
            <a:ext cx="12192000" cy="6858000"/>
          </a:xfrm>
          <a:prstGeom prst="rect">
            <a:avLst/>
          </a:prstGeom>
          <a:ln w="12700">
            <a:miter lim="400000"/>
          </a:ln>
        </p:spPr>
      </p:pic>
      <p:sp>
        <p:nvSpPr>
          <p:cNvPr id="867" name="Climate Equity Collaborative"/>
          <p:cNvSpPr txBox="1">
            <a:spLocks noGrp="1"/>
          </p:cNvSpPr>
          <p:nvPr>
            <p:ph type="title" hasCustomPrompt="1"/>
          </p:nvPr>
        </p:nvSpPr>
        <p:spPr>
          <a:xfrm>
            <a:off x="632459" y="1161145"/>
            <a:ext cx="5135964" cy="1495795"/>
          </a:xfrm>
          <a:prstGeom prst="rect">
            <a:avLst/>
          </a:prstGeom>
        </p:spPr>
        <p:txBody>
          <a:bodyPr lIns="0" tIns="0" rIns="0" bIns="0" anchor="t"/>
          <a:lstStyle>
            <a:lvl1pPr>
              <a:defRPr sz="5400">
                <a:solidFill>
                  <a:srgbClr val="295877"/>
                </a:solidFill>
                <a:latin typeface="Graphik Medium"/>
                <a:ea typeface="Graphik Medium"/>
                <a:cs typeface="Graphik Medium"/>
                <a:sym typeface="Graphik Medium"/>
              </a:defRPr>
            </a:lvl1pPr>
          </a:lstStyle>
          <a:p>
            <a:r>
              <a:t>Climate Equity Collaborative</a:t>
            </a:r>
          </a:p>
        </p:txBody>
      </p:sp>
      <p:sp>
        <p:nvSpPr>
          <p:cNvPr id="868" name="Body Level One…"/>
          <p:cNvSpPr txBox="1">
            <a:spLocks noGrp="1"/>
          </p:cNvSpPr>
          <p:nvPr>
            <p:ph type="body" sz="quarter" idx="1" hasCustomPrompt="1"/>
          </p:nvPr>
        </p:nvSpPr>
        <p:spPr>
          <a:xfrm>
            <a:off x="632459" y="2987675"/>
            <a:ext cx="5568781" cy="978730"/>
          </a:xfrm>
          <a:prstGeom prst="rect">
            <a:avLst/>
          </a:prstGeom>
        </p:spPr>
        <p:txBody>
          <a:bodyPr lIns="0" tIns="0" rIns="0" bIns="0"/>
          <a:lstStyle>
            <a:lvl1pPr marL="0" indent="0">
              <a:buSzTx/>
              <a:buFontTx/>
              <a:buNone/>
              <a:defRPr sz="3200">
                <a:solidFill>
                  <a:srgbClr val="FFFFFF"/>
                </a:solidFill>
                <a:latin typeface="Graphik"/>
                <a:ea typeface="Graphik"/>
                <a:cs typeface="Graphik"/>
                <a:sym typeface="Graphik"/>
              </a:defRPr>
            </a:lvl1pPr>
            <a:lvl2pPr marL="0" indent="457200">
              <a:buSzTx/>
              <a:buFontTx/>
              <a:buNone/>
              <a:defRPr sz="3200">
                <a:solidFill>
                  <a:srgbClr val="FFFFFF"/>
                </a:solidFill>
                <a:latin typeface="Graphik"/>
                <a:ea typeface="Graphik"/>
                <a:cs typeface="Graphik"/>
                <a:sym typeface="Graphik"/>
              </a:defRPr>
            </a:lvl2pPr>
            <a:lvl3pPr marL="0" indent="914400">
              <a:buSzTx/>
              <a:buFontTx/>
              <a:buNone/>
              <a:defRPr sz="3200">
                <a:solidFill>
                  <a:srgbClr val="FFFFFF"/>
                </a:solidFill>
                <a:latin typeface="Graphik"/>
                <a:ea typeface="Graphik"/>
                <a:cs typeface="Graphik"/>
                <a:sym typeface="Graphik"/>
              </a:defRPr>
            </a:lvl3pPr>
            <a:lvl4pPr marL="0" indent="1371600">
              <a:buSzTx/>
              <a:buFontTx/>
              <a:buNone/>
              <a:defRPr sz="3200">
                <a:solidFill>
                  <a:srgbClr val="FFFFFF"/>
                </a:solidFill>
                <a:latin typeface="Graphik"/>
                <a:ea typeface="Graphik"/>
                <a:cs typeface="Graphik"/>
                <a:sym typeface="Graphik"/>
              </a:defRPr>
            </a:lvl4pPr>
            <a:lvl5pPr marL="0" indent="1828800">
              <a:buSzTx/>
              <a:buFontTx/>
              <a:buNone/>
              <a:defRPr sz="3200">
                <a:solidFill>
                  <a:srgbClr val="FFFFFF"/>
                </a:solidFill>
                <a:latin typeface="Graphik"/>
                <a:ea typeface="Graphik"/>
                <a:cs typeface="Graphik"/>
                <a:sym typeface="Graphik"/>
              </a:defRPr>
            </a:lvl5pPr>
          </a:lstStyle>
          <a:p>
            <a:r>
              <a:t>Investing in the Future Vision and Strategy of CEC</a:t>
            </a:r>
          </a:p>
          <a:p>
            <a:pPr lvl="1"/>
            <a:endParaRPr/>
          </a:p>
          <a:p>
            <a:pPr lvl="2"/>
            <a:endParaRPr/>
          </a:p>
          <a:p>
            <a:pPr lvl="3"/>
            <a:endParaRPr/>
          </a:p>
          <a:p>
            <a:pPr lvl="4"/>
            <a:endParaRPr/>
          </a:p>
        </p:txBody>
      </p:sp>
      <p:pic>
        <p:nvPicPr>
          <p:cNvPr id="869" name="Graphic 7" descr="Graphic 7"/>
          <p:cNvPicPr>
            <a:picLocks noChangeAspect="1"/>
          </p:cNvPicPr>
          <p:nvPr/>
        </p:nvPicPr>
        <p:blipFill>
          <a:blip r:embed="rId3"/>
          <a:srcRect l="65441" r="3308"/>
          <a:stretch>
            <a:fillRect/>
          </a:stretch>
        </p:blipFill>
        <p:spPr>
          <a:xfrm>
            <a:off x="201584" y="5049075"/>
            <a:ext cx="1377648" cy="1637622"/>
          </a:xfrm>
          <a:prstGeom prst="rect">
            <a:avLst/>
          </a:prstGeom>
          <a:ln w="12700">
            <a:miter lim="400000"/>
          </a:ln>
        </p:spPr>
      </p:pic>
      <p:sp>
        <p:nvSpPr>
          <p:cNvPr id="870" name="Slide Number"/>
          <p:cNvSpPr txBox="1">
            <a:spLocks noGrp="1"/>
          </p:cNvSpPr>
          <p:nvPr>
            <p:ph type="sldNum" sz="quarter" idx="2"/>
          </p:nvPr>
        </p:nvSpPr>
        <p:spPr>
          <a:xfrm>
            <a:off x="5892800" y="6172200"/>
            <a:ext cx="2844800" cy="368301"/>
          </a:xfrm>
          <a:prstGeom prst="rect">
            <a:avLst/>
          </a:prstGeom>
        </p:spPr>
        <p:txBody>
          <a:bodyPr lIns="45719" tIns="45719" rIns="45719" bIns="45719"/>
          <a:lstStyle>
            <a:lvl1pPr>
              <a:defRPr>
                <a:solidFill>
                  <a:srgbClr val="8D8D8D"/>
                </a:solidFill>
              </a:defRPr>
            </a:lvl1pPr>
          </a:lstStyle>
          <a:p>
            <a:fld id="{86CB4B4D-7CA3-9044-876B-883B54F8677D}" type="slidenum">
              <a:t>‹#›</a:t>
            </a:fld>
            <a:endParaRPr/>
          </a:p>
        </p:txBody>
      </p:sp>
    </p:spTree>
    <p:extLst>
      <p:ext uri="{BB962C8B-B14F-4D97-AF65-F5344CB8AC3E}">
        <p14:creationId xmlns:p14="http://schemas.microsoft.com/office/powerpoint/2010/main" val="3644096443"/>
      </p:ext>
    </p:extLst>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x">
  <p:cSld name="9_Custom Layout">
    <p:spTree>
      <p:nvGrpSpPr>
        <p:cNvPr id="1" name=""/>
        <p:cNvGrpSpPr/>
        <p:nvPr/>
      </p:nvGrpSpPr>
      <p:grpSpPr>
        <a:xfrm>
          <a:off x="0" y="0"/>
          <a:ext cx="0" cy="0"/>
          <a:chOff x="0" y="0"/>
          <a:chExt cx="0" cy="0"/>
        </a:xfrm>
      </p:grpSpPr>
      <p:pic>
        <p:nvPicPr>
          <p:cNvPr id="824" name="Picture 6" descr="Picture 6"/>
          <p:cNvPicPr>
            <a:picLocks noChangeAspect="1"/>
          </p:cNvPicPr>
          <p:nvPr/>
        </p:nvPicPr>
        <p:blipFill>
          <a:blip r:embed="rId2"/>
          <a:stretch>
            <a:fillRect/>
          </a:stretch>
        </p:blipFill>
        <p:spPr>
          <a:xfrm rot="5400000">
            <a:off x="11766550" y="482600"/>
            <a:ext cx="1752600" cy="787400"/>
          </a:xfrm>
          <a:prstGeom prst="rect">
            <a:avLst/>
          </a:prstGeom>
          <a:ln w="12700">
            <a:miter lim="400000"/>
          </a:ln>
        </p:spPr>
      </p:pic>
      <p:pic>
        <p:nvPicPr>
          <p:cNvPr id="825" name="Picture 8" descr="Picture 8"/>
          <p:cNvPicPr>
            <a:picLocks noChangeAspect="1"/>
          </p:cNvPicPr>
          <p:nvPr/>
        </p:nvPicPr>
        <p:blipFill>
          <a:blip r:embed="rId3"/>
          <a:stretch>
            <a:fillRect/>
          </a:stretch>
        </p:blipFill>
        <p:spPr>
          <a:xfrm>
            <a:off x="11620982" y="-6946"/>
            <a:ext cx="582593" cy="582593"/>
          </a:xfrm>
          <a:prstGeom prst="rect">
            <a:avLst/>
          </a:prstGeom>
          <a:ln w="12700">
            <a:miter lim="400000"/>
          </a:ln>
        </p:spPr>
      </p:pic>
      <p:sp>
        <p:nvSpPr>
          <p:cNvPr id="826" name="TextBox 5"/>
          <p:cNvSpPr txBox="1"/>
          <p:nvPr/>
        </p:nvSpPr>
        <p:spPr>
          <a:xfrm>
            <a:off x="7431546" y="6496257"/>
            <a:ext cx="4066228" cy="217551"/>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45719" rIns="45719" anchor="ctr">
            <a:spAutoFit/>
          </a:bodyPr>
          <a:lstStyle>
            <a:lvl1pPr algn="r">
              <a:defRPr sz="700">
                <a:latin typeface="Graphik Light"/>
                <a:ea typeface="Graphik Light"/>
                <a:cs typeface="Graphik Light"/>
                <a:sym typeface="Graphik Light"/>
              </a:defRPr>
            </a:lvl1pPr>
          </a:lstStyle>
          <a:p>
            <a:r>
              <a:t>Copyright © 2022 Accenture. All rights reserved</a:t>
            </a:r>
          </a:p>
        </p:txBody>
      </p:sp>
      <p:sp>
        <p:nvSpPr>
          <p:cNvPr id="827" name="Slide Number"/>
          <p:cNvSpPr txBox="1">
            <a:spLocks noGrp="1"/>
          </p:cNvSpPr>
          <p:nvPr>
            <p:ph type="sldNum" sz="quarter" idx="2"/>
          </p:nvPr>
        </p:nvSpPr>
        <p:spPr>
          <a:xfrm>
            <a:off x="11577980" y="6544392"/>
            <a:ext cx="127001" cy="127001"/>
          </a:xfrm>
          <a:prstGeom prst="rect">
            <a:avLst/>
          </a:prstGeom>
        </p:spPr>
        <p:txBody>
          <a:bodyPr lIns="0" tIns="0" rIns="0" bIns="0"/>
          <a:lstStyle>
            <a:lvl1pPr defTabSz="228600">
              <a:spcBef>
                <a:spcPts val="1200"/>
              </a:spcBef>
              <a:defRPr sz="700">
                <a:solidFill>
                  <a:srgbClr val="000000">
                    <a:alpha val="75000"/>
                  </a:srgbClr>
                </a:solidFill>
              </a:defRPr>
            </a:lvl1pPr>
          </a:lstStyle>
          <a:p>
            <a:fld id="{86CB4B4D-7CA3-9044-876B-883B54F8677D}" type="slidenum">
              <a:t>‹#›</a:t>
            </a:fld>
            <a:endParaRPr/>
          </a:p>
        </p:txBody>
      </p:sp>
      <p:sp>
        <p:nvSpPr>
          <p:cNvPr id="828" name="Click to edit header"/>
          <p:cNvSpPr txBox="1">
            <a:spLocks noGrp="1"/>
          </p:cNvSpPr>
          <p:nvPr>
            <p:ph type="title" hasCustomPrompt="1"/>
          </p:nvPr>
        </p:nvSpPr>
        <p:spPr>
          <a:xfrm>
            <a:off x="486231" y="454324"/>
            <a:ext cx="4784270" cy="799441"/>
          </a:xfrm>
          <a:prstGeom prst="rect">
            <a:avLst/>
          </a:prstGeom>
        </p:spPr>
        <p:txBody>
          <a:bodyPr lIns="45719" tIns="45719" rIns="45719" bIns="45719"/>
          <a:lstStyle>
            <a:lvl1pPr>
              <a:defRPr sz="3600" b="1">
                <a:solidFill>
                  <a:srgbClr val="9B5BCC"/>
                </a:solidFill>
                <a:latin typeface="Graphik"/>
                <a:ea typeface="Graphik"/>
                <a:cs typeface="Graphik"/>
                <a:sym typeface="Graphik"/>
              </a:defRPr>
            </a:lvl1pPr>
          </a:lstStyle>
          <a:p>
            <a:r>
              <a:t>Click to edit header</a:t>
            </a:r>
          </a:p>
        </p:txBody>
      </p:sp>
      <p:pic>
        <p:nvPicPr>
          <p:cNvPr id="829" name="Picture 7" descr="Picture 7"/>
          <p:cNvPicPr>
            <a:picLocks noChangeAspect="1"/>
          </p:cNvPicPr>
          <p:nvPr/>
        </p:nvPicPr>
        <p:blipFill>
          <a:blip r:embed="rId3"/>
          <a:stretch>
            <a:fillRect/>
          </a:stretch>
        </p:blipFill>
        <p:spPr>
          <a:xfrm>
            <a:off x="11620982" y="-6946"/>
            <a:ext cx="582593" cy="582593"/>
          </a:xfrm>
          <a:prstGeom prst="rect">
            <a:avLst/>
          </a:prstGeom>
          <a:ln w="12700">
            <a:miter lim="400000"/>
          </a:ln>
        </p:spPr>
      </p:pic>
    </p:spTree>
    <p:extLst>
      <p:ext uri="{BB962C8B-B14F-4D97-AF65-F5344CB8AC3E}">
        <p14:creationId xmlns:p14="http://schemas.microsoft.com/office/powerpoint/2010/main" val="1216865603"/>
      </p:ext>
    </p:extLst>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x">
  <p:cSld name="17_Custom Layout">
    <p:spTree>
      <p:nvGrpSpPr>
        <p:cNvPr id="1" name=""/>
        <p:cNvGrpSpPr/>
        <p:nvPr/>
      </p:nvGrpSpPr>
      <p:grpSpPr>
        <a:xfrm>
          <a:off x="0" y="0"/>
          <a:ext cx="0" cy="0"/>
          <a:chOff x="0" y="0"/>
          <a:chExt cx="0" cy="0"/>
        </a:xfrm>
      </p:grpSpPr>
      <p:pic>
        <p:nvPicPr>
          <p:cNvPr id="887" name="Picture 6" descr="Picture 6"/>
          <p:cNvPicPr>
            <a:picLocks noChangeAspect="1"/>
          </p:cNvPicPr>
          <p:nvPr/>
        </p:nvPicPr>
        <p:blipFill>
          <a:blip r:embed="rId2"/>
          <a:stretch>
            <a:fillRect/>
          </a:stretch>
        </p:blipFill>
        <p:spPr>
          <a:xfrm rot="5400000">
            <a:off x="11766550" y="482600"/>
            <a:ext cx="1752600" cy="787400"/>
          </a:xfrm>
          <a:prstGeom prst="rect">
            <a:avLst/>
          </a:prstGeom>
          <a:ln w="12700">
            <a:miter lim="400000"/>
          </a:ln>
        </p:spPr>
      </p:pic>
      <p:pic>
        <p:nvPicPr>
          <p:cNvPr id="888" name="Picture 20" descr="Picture 20"/>
          <p:cNvPicPr>
            <a:picLocks noChangeAspect="1"/>
          </p:cNvPicPr>
          <p:nvPr/>
        </p:nvPicPr>
        <p:blipFill>
          <a:blip r:embed="rId3"/>
          <a:srcRect t="8717" b="6902"/>
          <a:stretch>
            <a:fillRect/>
          </a:stretch>
        </p:blipFill>
        <p:spPr>
          <a:xfrm>
            <a:off x="1" y="-2"/>
            <a:ext cx="12192000" cy="6858003"/>
          </a:xfrm>
          <a:prstGeom prst="rect">
            <a:avLst/>
          </a:prstGeom>
          <a:ln w="12700">
            <a:miter lim="400000"/>
          </a:ln>
        </p:spPr>
      </p:pic>
      <p:sp>
        <p:nvSpPr>
          <p:cNvPr id="889" name="TextBox 5"/>
          <p:cNvSpPr txBox="1"/>
          <p:nvPr/>
        </p:nvSpPr>
        <p:spPr>
          <a:xfrm>
            <a:off x="7431546" y="6496257"/>
            <a:ext cx="4066228" cy="217551"/>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45719" rIns="45719" anchor="ctr">
            <a:spAutoFit/>
          </a:bodyPr>
          <a:lstStyle>
            <a:lvl1pPr algn="r">
              <a:defRPr sz="700">
                <a:solidFill>
                  <a:srgbClr val="FFFFFF"/>
                </a:solidFill>
                <a:latin typeface="Graphik Light"/>
                <a:ea typeface="Graphik Light"/>
                <a:cs typeface="Graphik Light"/>
                <a:sym typeface="Graphik Light"/>
              </a:defRPr>
            </a:lvl1pPr>
          </a:lstStyle>
          <a:p>
            <a:r>
              <a:t>Copyright © 2022 Accenture. All rights reserved</a:t>
            </a:r>
          </a:p>
        </p:txBody>
      </p:sp>
      <p:sp>
        <p:nvSpPr>
          <p:cNvPr id="890" name="Slide Number"/>
          <p:cNvSpPr txBox="1">
            <a:spLocks noGrp="1"/>
          </p:cNvSpPr>
          <p:nvPr>
            <p:ph type="sldNum" sz="quarter" idx="2"/>
          </p:nvPr>
        </p:nvSpPr>
        <p:spPr>
          <a:xfrm>
            <a:off x="11577980" y="6544392"/>
            <a:ext cx="127001" cy="127001"/>
          </a:xfrm>
          <a:prstGeom prst="rect">
            <a:avLst/>
          </a:prstGeom>
        </p:spPr>
        <p:txBody>
          <a:bodyPr lIns="0" tIns="0" rIns="0" bIns="0"/>
          <a:lstStyle>
            <a:lvl1pPr defTabSz="228600">
              <a:spcBef>
                <a:spcPts val="1200"/>
              </a:spcBef>
              <a:defRPr sz="700">
                <a:solidFill>
                  <a:srgbClr val="FFFFFF"/>
                </a:solidFill>
              </a:defRPr>
            </a:lvl1pPr>
          </a:lstStyle>
          <a:p>
            <a:fld id="{86CB4B4D-7CA3-9044-876B-883B54F8677D}" type="slidenum">
              <a:t>‹#›</a:t>
            </a:fld>
            <a:endParaRPr/>
          </a:p>
        </p:txBody>
      </p:sp>
      <p:sp>
        <p:nvSpPr>
          <p:cNvPr id="891" name="Text Placeholder 11"/>
          <p:cNvSpPr>
            <a:spLocks noGrp="1"/>
          </p:cNvSpPr>
          <p:nvPr>
            <p:ph type="body" sz="quarter" idx="21" hasCustomPrompt="1"/>
          </p:nvPr>
        </p:nvSpPr>
        <p:spPr>
          <a:xfrm>
            <a:off x="4241084" y="3695619"/>
            <a:ext cx="2351431" cy="3025474"/>
          </a:xfrm>
          <a:prstGeom prst="rect">
            <a:avLst/>
          </a:prstGeom>
        </p:spPr>
        <p:txBody>
          <a:bodyPr lIns="45719" tIns="45719" rIns="45719" bIns="45719"/>
          <a:lstStyle/>
          <a:p>
            <a:pPr marL="0" indent="0" defTabSz="355600">
              <a:lnSpc>
                <a:spcPct val="100000"/>
              </a:lnSpc>
              <a:spcBef>
                <a:spcPts val="0"/>
              </a:spcBef>
              <a:buSzTx/>
              <a:buFontTx/>
              <a:buNone/>
              <a:defRPr sz="1300">
                <a:solidFill>
                  <a:srgbClr val="FFFFFF"/>
                </a:solidFill>
                <a:latin typeface="Helvetica Neue"/>
                <a:ea typeface="Helvetica Neue"/>
                <a:cs typeface="Helvetica Neue"/>
                <a:sym typeface="Helvetica Neue"/>
              </a:defRPr>
            </a:pPr>
            <a:r>
              <a:t>Section</a:t>
            </a:r>
          </a:p>
          <a:p>
            <a:pPr marL="0" indent="0" defTabSz="355600">
              <a:lnSpc>
                <a:spcPct val="100000"/>
              </a:lnSpc>
              <a:spcBef>
                <a:spcPts val="0"/>
              </a:spcBef>
              <a:buSzTx/>
              <a:buFontTx/>
              <a:buNone/>
              <a:defRPr sz="1300">
                <a:solidFill>
                  <a:srgbClr val="FFFFFF"/>
                </a:solidFill>
                <a:latin typeface="Helvetica Neue"/>
                <a:ea typeface="Helvetica Neue"/>
                <a:cs typeface="Helvetica Neue"/>
                <a:sym typeface="Helvetica Neue"/>
              </a:defRPr>
            </a:pPr>
            <a:endParaRPr/>
          </a:p>
          <a:p>
            <a:pPr marL="0" indent="0" defTabSz="355600">
              <a:lnSpc>
                <a:spcPct val="100000"/>
              </a:lnSpc>
              <a:spcBef>
                <a:spcPts val="0"/>
              </a:spcBef>
              <a:buSzTx/>
              <a:buFontTx/>
              <a:buNone/>
              <a:defRPr sz="1300">
                <a:solidFill>
                  <a:srgbClr val="FFFFFF"/>
                </a:solidFill>
                <a:latin typeface="Helvetica Neue"/>
                <a:ea typeface="Helvetica Neue"/>
                <a:cs typeface="Helvetica Neue"/>
                <a:sym typeface="Helvetica Neue"/>
              </a:defRPr>
            </a:pPr>
            <a:endParaRPr/>
          </a:p>
          <a:p>
            <a:pPr marL="0" indent="0" defTabSz="355600">
              <a:lnSpc>
                <a:spcPct val="100000"/>
              </a:lnSpc>
              <a:spcBef>
                <a:spcPts val="0"/>
              </a:spcBef>
              <a:buSzTx/>
              <a:buFontTx/>
              <a:buNone/>
              <a:defRPr sz="1300">
                <a:solidFill>
                  <a:srgbClr val="FFFFFF"/>
                </a:solidFill>
                <a:latin typeface="Helvetica Neue"/>
                <a:ea typeface="Helvetica Neue"/>
                <a:cs typeface="Helvetica Neue"/>
                <a:sym typeface="Helvetica Neue"/>
              </a:defRPr>
            </a:pPr>
            <a:endParaRPr/>
          </a:p>
          <a:p>
            <a:pPr marL="0" indent="0" defTabSz="355600">
              <a:lnSpc>
                <a:spcPct val="100000"/>
              </a:lnSpc>
              <a:spcBef>
                <a:spcPts val="0"/>
              </a:spcBef>
              <a:buSzTx/>
              <a:buFontTx/>
              <a:buNone/>
              <a:defRPr sz="1300">
                <a:solidFill>
                  <a:srgbClr val="FFFFFF"/>
                </a:solidFill>
                <a:latin typeface="Helvetica Neue"/>
                <a:ea typeface="Helvetica Neue"/>
                <a:cs typeface="Helvetica Neue"/>
                <a:sym typeface="Helvetica Neue"/>
              </a:defRPr>
            </a:pPr>
            <a:endParaRPr/>
          </a:p>
          <a:p>
            <a:pPr marL="0" indent="0" defTabSz="355600">
              <a:lnSpc>
                <a:spcPct val="100000"/>
              </a:lnSpc>
              <a:spcBef>
                <a:spcPts val="0"/>
              </a:spcBef>
              <a:buSzTx/>
              <a:buFontTx/>
              <a:buNone/>
              <a:defRPr sz="1300">
                <a:solidFill>
                  <a:srgbClr val="FFFFFF"/>
                </a:solidFill>
                <a:latin typeface="Helvetica Neue"/>
                <a:ea typeface="Helvetica Neue"/>
                <a:cs typeface="Helvetica Neue"/>
                <a:sym typeface="Helvetica Neue"/>
              </a:defRPr>
            </a:pPr>
            <a:endParaRPr/>
          </a:p>
          <a:p>
            <a:pPr marL="0" indent="0" defTabSz="355600">
              <a:lnSpc>
                <a:spcPct val="100000"/>
              </a:lnSpc>
              <a:spcBef>
                <a:spcPts val="0"/>
              </a:spcBef>
              <a:buSzTx/>
              <a:buFontTx/>
              <a:buNone/>
              <a:defRPr sz="1300">
                <a:solidFill>
                  <a:srgbClr val="FFFFFF"/>
                </a:solidFill>
                <a:latin typeface="Helvetica Neue"/>
                <a:ea typeface="Helvetica Neue"/>
                <a:cs typeface="Helvetica Neue"/>
                <a:sym typeface="Helvetica Neue"/>
              </a:defRPr>
            </a:pPr>
            <a:endParaRPr/>
          </a:p>
          <a:p>
            <a:pPr marL="0" indent="0" defTabSz="355600">
              <a:lnSpc>
                <a:spcPct val="100000"/>
              </a:lnSpc>
              <a:spcBef>
                <a:spcPts val="0"/>
              </a:spcBef>
              <a:buSzTx/>
              <a:buFontTx/>
              <a:buNone/>
              <a:defRPr sz="1300">
                <a:solidFill>
                  <a:srgbClr val="FFFFFF"/>
                </a:solidFill>
                <a:latin typeface="Helvetica Neue"/>
                <a:ea typeface="Helvetica Neue"/>
                <a:cs typeface="Helvetica Neue"/>
                <a:sym typeface="Helvetica Neue"/>
              </a:defRPr>
            </a:pPr>
            <a:endParaRPr/>
          </a:p>
          <a:p>
            <a:pPr marL="0" indent="0" defTabSz="355600">
              <a:lnSpc>
                <a:spcPct val="100000"/>
              </a:lnSpc>
              <a:spcBef>
                <a:spcPts val="0"/>
              </a:spcBef>
              <a:buSzTx/>
              <a:buFontTx/>
              <a:buNone/>
              <a:defRPr sz="1300">
                <a:solidFill>
                  <a:srgbClr val="FFFFFF"/>
                </a:solidFill>
                <a:latin typeface="Helvetica Neue"/>
                <a:ea typeface="Helvetica Neue"/>
                <a:cs typeface="Helvetica Neue"/>
                <a:sym typeface="Helvetica Neue"/>
              </a:defRPr>
            </a:pPr>
            <a:endParaRPr/>
          </a:p>
          <a:p>
            <a:pPr marL="0" indent="0" defTabSz="355600">
              <a:lnSpc>
                <a:spcPct val="100000"/>
              </a:lnSpc>
              <a:spcBef>
                <a:spcPts val="0"/>
              </a:spcBef>
              <a:buSzTx/>
              <a:buFontTx/>
              <a:buNone/>
              <a:defRPr sz="1300">
                <a:solidFill>
                  <a:srgbClr val="FFFFFF"/>
                </a:solidFill>
                <a:latin typeface="Helvetica Neue"/>
                <a:ea typeface="Helvetica Neue"/>
                <a:cs typeface="Helvetica Neue"/>
                <a:sym typeface="Helvetica Neue"/>
              </a:defRPr>
            </a:pPr>
            <a:endParaRPr/>
          </a:p>
          <a:p>
            <a:pPr marL="0" indent="0" defTabSz="355600">
              <a:lnSpc>
                <a:spcPct val="100000"/>
              </a:lnSpc>
              <a:spcBef>
                <a:spcPts val="0"/>
              </a:spcBef>
              <a:buSzTx/>
              <a:buFontTx/>
              <a:buNone/>
              <a:defRPr sz="1300">
                <a:solidFill>
                  <a:srgbClr val="FFFFFF"/>
                </a:solidFill>
                <a:latin typeface="Helvetica Neue"/>
                <a:ea typeface="Helvetica Neue"/>
                <a:cs typeface="Helvetica Neue"/>
                <a:sym typeface="Helvetica Neue"/>
              </a:defRPr>
            </a:pPr>
            <a:endParaRPr/>
          </a:p>
          <a:p>
            <a:pPr marL="0" indent="0" defTabSz="355600">
              <a:lnSpc>
                <a:spcPct val="100000"/>
              </a:lnSpc>
              <a:spcBef>
                <a:spcPts val="0"/>
              </a:spcBef>
              <a:buSzTx/>
              <a:buFontTx/>
              <a:buNone/>
              <a:defRPr sz="1300">
                <a:solidFill>
                  <a:srgbClr val="FFFFFF"/>
                </a:solidFill>
                <a:latin typeface="Helvetica Neue"/>
                <a:ea typeface="Helvetica Neue"/>
                <a:cs typeface="Helvetica Neue"/>
                <a:sym typeface="Helvetica Neue"/>
              </a:defRPr>
            </a:pPr>
            <a:endParaRPr/>
          </a:p>
          <a:p>
            <a:pPr marL="0" indent="0" defTabSz="355600">
              <a:lnSpc>
                <a:spcPct val="100000"/>
              </a:lnSpc>
              <a:spcBef>
                <a:spcPts val="0"/>
              </a:spcBef>
              <a:buSzTx/>
              <a:buFontTx/>
              <a:buNone/>
              <a:defRPr sz="1300">
                <a:solidFill>
                  <a:srgbClr val="FFFFFF"/>
                </a:solidFill>
                <a:latin typeface="Helvetica Neue"/>
                <a:ea typeface="Helvetica Neue"/>
                <a:cs typeface="Helvetica Neue"/>
                <a:sym typeface="Helvetica Neue"/>
              </a:defRPr>
            </a:pPr>
            <a:endParaRPr/>
          </a:p>
        </p:txBody>
      </p:sp>
      <p:sp>
        <p:nvSpPr>
          <p:cNvPr id="892" name="Title 1"/>
          <p:cNvSpPr txBox="1"/>
          <p:nvPr/>
        </p:nvSpPr>
        <p:spPr>
          <a:xfrm>
            <a:off x="3015882" y="2030592"/>
            <a:ext cx="5953550" cy="1238505"/>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0" tIns="0" rIns="0" bIns="0" anchor="b">
            <a:spAutoFit/>
          </a:bodyPr>
          <a:lstStyle/>
          <a:p>
            <a:pPr>
              <a:lnSpc>
                <a:spcPts val="3200"/>
              </a:lnSpc>
              <a:defRPr sz="3600" b="1" spc="-100">
                <a:solidFill>
                  <a:srgbClr val="FFFFFF"/>
                </a:solidFill>
                <a:latin typeface="Graphik"/>
                <a:ea typeface="Graphik"/>
                <a:cs typeface="Graphik"/>
                <a:sym typeface="Graphik"/>
              </a:defRPr>
            </a:pPr>
            <a:endParaRPr/>
          </a:p>
          <a:p>
            <a:pPr>
              <a:lnSpc>
                <a:spcPts val="3200"/>
              </a:lnSpc>
              <a:defRPr sz="3600" b="1" spc="-100">
                <a:solidFill>
                  <a:srgbClr val="FFFFFF"/>
                </a:solidFill>
                <a:latin typeface="Graphik"/>
                <a:ea typeface="Graphik"/>
                <a:cs typeface="Graphik"/>
                <a:sym typeface="Graphik"/>
              </a:defRPr>
            </a:pPr>
            <a:endParaRPr/>
          </a:p>
          <a:p>
            <a:pPr>
              <a:lnSpc>
                <a:spcPts val="3200"/>
              </a:lnSpc>
              <a:defRPr sz="3600" b="1" spc="-100">
                <a:solidFill>
                  <a:srgbClr val="FFFFFF"/>
                </a:solidFill>
                <a:latin typeface="Graphik"/>
                <a:ea typeface="Graphik"/>
                <a:cs typeface="Graphik"/>
                <a:sym typeface="Graphik"/>
              </a:defRPr>
            </a:pPr>
            <a:r>
              <a:t>the climate equity problem </a:t>
            </a:r>
          </a:p>
        </p:txBody>
      </p:sp>
      <p:pic>
        <p:nvPicPr>
          <p:cNvPr id="893" name="Picture 19" descr="Picture 19"/>
          <p:cNvPicPr>
            <a:picLocks noChangeAspect="1"/>
          </p:cNvPicPr>
          <p:nvPr/>
        </p:nvPicPr>
        <p:blipFill>
          <a:blip r:embed="rId4"/>
          <a:stretch>
            <a:fillRect/>
          </a:stretch>
        </p:blipFill>
        <p:spPr>
          <a:xfrm>
            <a:off x="11620982" y="-6946"/>
            <a:ext cx="582593" cy="582593"/>
          </a:xfrm>
          <a:prstGeom prst="rect">
            <a:avLst/>
          </a:prstGeom>
          <a:ln w="12700">
            <a:miter lim="400000"/>
          </a:ln>
        </p:spPr>
      </p:pic>
    </p:spTree>
    <p:extLst>
      <p:ext uri="{BB962C8B-B14F-4D97-AF65-F5344CB8AC3E}">
        <p14:creationId xmlns:p14="http://schemas.microsoft.com/office/powerpoint/2010/main" val="2392862163"/>
      </p:ext>
    </p:extLst>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x">
  <p:cSld name="8_Custom Layout">
    <p:spTree>
      <p:nvGrpSpPr>
        <p:cNvPr id="1" name=""/>
        <p:cNvGrpSpPr/>
        <p:nvPr/>
      </p:nvGrpSpPr>
      <p:grpSpPr>
        <a:xfrm>
          <a:off x="0" y="0"/>
          <a:ext cx="0" cy="0"/>
          <a:chOff x="0" y="0"/>
          <a:chExt cx="0" cy="0"/>
        </a:xfrm>
      </p:grpSpPr>
      <p:pic>
        <p:nvPicPr>
          <p:cNvPr id="160" name="Picture 6" descr="Picture 6"/>
          <p:cNvPicPr>
            <a:picLocks noChangeAspect="1"/>
          </p:cNvPicPr>
          <p:nvPr/>
        </p:nvPicPr>
        <p:blipFill>
          <a:blip r:embed="rId2"/>
          <a:stretch>
            <a:fillRect/>
          </a:stretch>
        </p:blipFill>
        <p:spPr>
          <a:xfrm rot="5400000">
            <a:off x="11766550" y="482600"/>
            <a:ext cx="1752600" cy="787400"/>
          </a:xfrm>
          <a:prstGeom prst="rect">
            <a:avLst/>
          </a:prstGeom>
          <a:ln w="12700">
            <a:miter lim="400000"/>
          </a:ln>
        </p:spPr>
      </p:pic>
      <p:pic>
        <p:nvPicPr>
          <p:cNvPr id="161" name="Picture 8" descr="Picture 8"/>
          <p:cNvPicPr>
            <a:picLocks noChangeAspect="1"/>
          </p:cNvPicPr>
          <p:nvPr/>
        </p:nvPicPr>
        <p:blipFill>
          <a:blip r:embed="rId3"/>
          <a:stretch>
            <a:fillRect/>
          </a:stretch>
        </p:blipFill>
        <p:spPr>
          <a:xfrm>
            <a:off x="11620982" y="-6946"/>
            <a:ext cx="582594" cy="582593"/>
          </a:xfrm>
          <a:prstGeom prst="rect">
            <a:avLst/>
          </a:prstGeom>
          <a:ln w="12700">
            <a:miter lim="400000"/>
          </a:ln>
        </p:spPr>
      </p:pic>
      <p:sp>
        <p:nvSpPr>
          <p:cNvPr id="162" name="TextBox 5"/>
          <p:cNvSpPr txBox="1"/>
          <p:nvPr/>
        </p:nvSpPr>
        <p:spPr>
          <a:xfrm>
            <a:off x="7431546" y="6496257"/>
            <a:ext cx="4066229" cy="217550"/>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45718" tIns="45718" rIns="45718" bIns="45718" anchor="ctr">
            <a:spAutoFit/>
          </a:bodyPr>
          <a:lstStyle>
            <a:lvl1pPr algn="r">
              <a:defRPr sz="700">
                <a:latin typeface="Graphik Light"/>
                <a:ea typeface="Graphik Light"/>
                <a:cs typeface="Graphik Light"/>
                <a:sym typeface="Graphik Light"/>
              </a:defRPr>
            </a:lvl1pPr>
          </a:lstStyle>
          <a:p>
            <a:r>
              <a:t>Copyright © 2022 Accenture. All rights reserved</a:t>
            </a:r>
          </a:p>
        </p:txBody>
      </p:sp>
      <p:pic>
        <p:nvPicPr>
          <p:cNvPr id="163" name="Picture 29" descr="Picture 29"/>
          <p:cNvPicPr>
            <a:picLocks noChangeAspect="1"/>
          </p:cNvPicPr>
          <p:nvPr/>
        </p:nvPicPr>
        <p:blipFill>
          <a:blip r:embed="rId4"/>
          <a:stretch>
            <a:fillRect/>
          </a:stretch>
        </p:blipFill>
        <p:spPr>
          <a:xfrm>
            <a:off x="0" y="0"/>
            <a:ext cx="4578352" cy="6858000"/>
          </a:xfrm>
          <a:prstGeom prst="rect">
            <a:avLst/>
          </a:prstGeom>
          <a:ln w="12700">
            <a:miter lim="400000"/>
          </a:ln>
        </p:spPr>
      </p:pic>
      <p:sp>
        <p:nvSpPr>
          <p:cNvPr id="164" name="Slide Number"/>
          <p:cNvSpPr txBox="1">
            <a:spLocks noGrp="1"/>
          </p:cNvSpPr>
          <p:nvPr>
            <p:ph type="sldNum" sz="quarter" idx="2"/>
          </p:nvPr>
        </p:nvSpPr>
        <p:spPr>
          <a:xfrm>
            <a:off x="11577980" y="6544392"/>
            <a:ext cx="127001" cy="127001"/>
          </a:xfrm>
          <a:prstGeom prst="rect">
            <a:avLst/>
          </a:prstGeom>
        </p:spPr>
        <p:txBody>
          <a:bodyPr lIns="0" tIns="0" rIns="0" bIns="0"/>
          <a:lstStyle>
            <a:lvl1pPr defTabSz="228600">
              <a:spcBef>
                <a:spcPts val="1200"/>
              </a:spcBef>
              <a:defRPr sz="700">
                <a:solidFill>
                  <a:srgbClr val="000000">
                    <a:alpha val="75000"/>
                  </a:srgbClr>
                </a:solidFill>
              </a:defRPr>
            </a:lvl1pPr>
          </a:lstStyle>
          <a:p>
            <a:fld id="{86CB4B4D-7CA3-9044-876B-883B54F8677D}" type="slidenum">
              <a:t>‹#›</a:t>
            </a:fld>
            <a:endParaRPr/>
          </a:p>
        </p:txBody>
      </p:sp>
    </p:spTree>
    <p:extLst>
      <p:ext uri="{BB962C8B-B14F-4D97-AF65-F5344CB8AC3E}">
        <p14:creationId xmlns:p14="http://schemas.microsoft.com/office/powerpoint/2010/main" val="2566154743"/>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E499DF-DF4D-4CF8-A6AE-D9BE5EF287E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8C08310-0920-46F0-82B0-804C03FDCA4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6E46A6C-E0D1-4B92-AD40-A56092018773}"/>
              </a:ext>
            </a:extLst>
          </p:cNvPr>
          <p:cNvSpPr>
            <a:spLocks noGrp="1"/>
          </p:cNvSpPr>
          <p:nvPr>
            <p:ph type="dt" sz="half" idx="10"/>
          </p:nvPr>
        </p:nvSpPr>
        <p:spPr/>
        <p:txBody>
          <a:bodyPr/>
          <a:lstStyle/>
          <a:p>
            <a:fld id="{6A99883F-B5FF-4E8D-B5C5-FE9734487810}" type="datetimeFigureOut">
              <a:rPr lang="en-US" smtClean="0"/>
              <a:t>6/12/2023</a:t>
            </a:fld>
            <a:endParaRPr lang="en-US"/>
          </a:p>
        </p:txBody>
      </p:sp>
      <p:sp>
        <p:nvSpPr>
          <p:cNvPr id="5" name="Footer Placeholder 4">
            <a:extLst>
              <a:ext uri="{FF2B5EF4-FFF2-40B4-BE49-F238E27FC236}">
                <a16:creationId xmlns:a16="http://schemas.microsoft.com/office/drawing/2014/main" id="{0A5F52D4-366B-4CE4-A236-960148B8BC4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563CD77-0CCA-4870-94FA-0BACF1E352F4}"/>
              </a:ext>
            </a:extLst>
          </p:cNvPr>
          <p:cNvSpPr>
            <a:spLocks noGrp="1"/>
          </p:cNvSpPr>
          <p:nvPr>
            <p:ph type="sldNum" sz="quarter" idx="12"/>
          </p:nvPr>
        </p:nvSpPr>
        <p:spPr/>
        <p:txBody>
          <a:bodyPr/>
          <a:lstStyle/>
          <a:p>
            <a:fld id="{349CC6A1-587A-4E2C-8F92-37B1419E1050}" type="slidenum">
              <a:rPr lang="en-US" smtClean="0"/>
              <a:t>‹#›</a:t>
            </a:fld>
            <a:endParaRPr lang="en-US"/>
          </a:p>
        </p:txBody>
      </p:sp>
    </p:spTree>
    <p:extLst>
      <p:ext uri="{BB962C8B-B14F-4D97-AF65-F5344CB8AC3E}">
        <p14:creationId xmlns:p14="http://schemas.microsoft.com/office/powerpoint/2010/main" val="11159317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06DB0C-776F-410B-A99E-25794C0ADC8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D850546-28CD-4273-85E5-8719AA7E525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8E2AFDD-2CA5-43BC-9204-22C068AEDB4F}"/>
              </a:ext>
            </a:extLst>
          </p:cNvPr>
          <p:cNvSpPr>
            <a:spLocks noGrp="1"/>
          </p:cNvSpPr>
          <p:nvPr>
            <p:ph type="dt" sz="half" idx="10"/>
          </p:nvPr>
        </p:nvSpPr>
        <p:spPr/>
        <p:txBody>
          <a:bodyPr/>
          <a:lstStyle/>
          <a:p>
            <a:fld id="{6A99883F-B5FF-4E8D-B5C5-FE9734487810}" type="datetimeFigureOut">
              <a:rPr lang="en-US" smtClean="0"/>
              <a:t>6/12/2023</a:t>
            </a:fld>
            <a:endParaRPr lang="en-US"/>
          </a:p>
        </p:txBody>
      </p:sp>
      <p:sp>
        <p:nvSpPr>
          <p:cNvPr id="5" name="Footer Placeholder 4">
            <a:extLst>
              <a:ext uri="{FF2B5EF4-FFF2-40B4-BE49-F238E27FC236}">
                <a16:creationId xmlns:a16="http://schemas.microsoft.com/office/drawing/2014/main" id="{0CC7346E-741A-4DFF-9C81-5F3CE0D41C2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42EB13B-3C57-4814-B657-1990727B43A3}"/>
              </a:ext>
            </a:extLst>
          </p:cNvPr>
          <p:cNvSpPr>
            <a:spLocks noGrp="1"/>
          </p:cNvSpPr>
          <p:nvPr>
            <p:ph type="sldNum" sz="quarter" idx="12"/>
          </p:nvPr>
        </p:nvSpPr>
        <p:spPr/>
        <p:txBody>
          <a:bodyPr/>
          <a:lstStyle/>
          <a:p>
            <a:fld id="{349CC6A1-587A-4E2C-8F92-37B1419E1050}" type="slidenum">
              <a:rPr lang="en-US" smtClean="0"/>
              <a:t>‹#›</a:t>
            </a:fld>
            <a:endParaRPr lang="en-US"/>
          </a:p>
        </p:txBody>
      </p:sp>
    </p:spTree>
    <p:extLst>
      <p:ext uri="{BB962C8B-B14F-4D97-AF65-F5344CB8AC3E}">
        <p14:creationId xmlns:p14="http://schemas.microsoft.com/office/powerpoint/2010/main" val="3164560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83A4A4-C379-49F0-B04B-CF172427BD7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3AA45EC-445D-414E-BD5E-51E7BB4CE63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5CD388F-BCC6-46B9-9DED-0D8D71B05EB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D61E7DC-898E-4788-9FE9-FD94AF8F568E}"/>
              </a:ext>
            </a:extLst>
          </p:cNvPr>
          <p:cNvSpPr>
            <a:spLocks noGrp="1"/>
          </p:cNvSpPr>
          <p:nvPr>
            <p:ph type="dt" sz="half" idx="10"/>
          </p:nvPr>
        </p:nvSpPr>
        <p:spPr/>
        <p:txBody>
          <a:bodyPr/>
          <a:lstStyle/>
          <a:p>
            <a:fld id="{6A99883F-B5FF-4E8D-B5C5-FE9734487810}" type="datetimeFigureOut">
              <a:rPr lang="en-US" smtClean="0"/>
              <a:t>6/12/2023</a:t>
            </a:fld>
            <a:endParaRPr lang="en-US"/>
          </a:p>
        </p:txBody>
      </p:sp>
      <p:sp>
        <p:nvSpPr>
          <p:cNvPr id="6" name="Footer Placeholder 5">
            <a:extLst>
              <a:ext uri="{FF2B5EF4-FFF2-40B4-BE49-F238E27FC236}">
                <a16:creationId xmlns:a16="http://schemas.microsoft.com/office/drawing/2014/main" id="{B763A1D7-39F6-4018-8CC6-874FF1947A5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BF337D7-478B-4019-880C-66F140738480}"/>
              </a:ext>
            </a:extLst>
          </p:cNvPr>
          <p:cNvSpPr>
            <a:spLocks noGrp="1"/>
          </p:cNvSpPr>
          <p:nvPr>
            <p:ph type="sldNum" sz="quarter" idx="12"/>
          </p:nvPr>
        </p:nvSpPr>
        <p:spPr/>
        <p:txBody>
          <a:bodyPr/>
          <a:lstStyle/>
          <a:p>
            <a:fld id="{349CC6A1-587A-4E2C-8F92-37B1419E1050}" type="slidenum">
              <a:rPr lang="en-US" smtClean="0"/>
              <a:t>‹#›</a:t>
            </a:fld>
            <a:endParaRPr lang="en-US"/>
          </a:p>
        </p:txBody>
      </p:sp>
    </p:spTree>
    <p:extLst>
      <p:ext uri="{BB962C8B-B14F-4D97-AF65-F5344CB8AC3E}">
        <p14:creationId xmlns:p14="http://schemas.microsoft.com/office/powerpoint/2010/main" val="10361870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912DCE-D010-4B27-9804-0D368F851BD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76ED125-C2E1-4D1C-A7C8-5D236B0E7F8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BCE9F86-9E2D-44A2-8148-9373C44AD00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0D34C34-8A37-450D-B05B-6133FF8BF5C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673A72C-263E-4ADE-9F8D-A3F66F65018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FCA20C8-9DCD-4DF7-80A7-EBD5C1C9F2A5}"/>
              </a:ext>
            </a:extLst>
          </p:cNvPr>
          <p:cNvSpPr>
            <a:spLocks noGrp="1"/>
          </p:cNvSpPr>
          <p:nvPr>
            <p:ph type="dt" sz="half" idx="10"/>
          </p:nvPr>
        </p:nvSpPr>
        <p:spPr/>
        <p:txBody>
          <a:bodyPr/>
          <a:lstStyle/>
          <a:p>
            <a:fld id="{6A99883F-B5FF-4E8D-B5C5-FE9734487810}" type="datetimeFigureOut">
              <a:rPr lang="en-US" smtClean="0"/>
              <a:t>6/12/2023</a:t>
            </a:fld>
            <a:endParaRPr lang="en-US"/>
          </a:p>
        </p:txBody>
      </p:sp>
      <p:sp>
        <p:nvSpPr>
          <p:cNvPr id="8" name="Footer Placeholder 7">
            <a:extLst>
              <a:ext uri="{FF2B5EF4-FFF2-40B4-BE49-F238E27FC236}">
                <a16:creationId xmlns:a16="http://schemas.microsoft.com/office/drawing/2014/main" id="{FE6A7B42-644C-4D47-BA71-1420131228C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47F8067-4538-4BFE-B26B-CDD576D5C3AF}"/>
              </a:ext>
            </a:extLst>
          </p:cNvPr>
          <p:cNvSpPr>
            <a:spLocks noGrp="1"/>
          </p:cNvSpPr>
          <p:nvPr>
            <p:ph type="sldNum" sz="quarter" idx="12"/>
          </p:nvPr>
        </p:nvSpPr>
        <p:spPr/>
        <p:txBody>
          <a:bodyPr/>
          <a:lstStyle/>
          <a:p>
            <a:fld id="{349CC6A1-587A-4E2C-8F92-37B1419E1050}" type="slidenum">
              <a:rPr lang="en-US" smtClean="0"/>
              <a:t>‹#›</a:t>
            </a:fld>
            <a:endParaRPr lang="en-US"/>
          </a:p>
        </p:txBody>
      </p:sp>
    </p:spTree>
    <p:extLst>
      <p:ext uri="{BB962C8B-B14F-4D97-AF65-F5344CB8AC3E}">
        <p14:creationId xmlns:p14="http://schemas.microsoft.com/office/powerpoint/2010/main" val="29196307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E7B534-5C22-4510-B5DD-0CAA66BF05E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FE9F0D3-9BFC-4CAA-9AE6-4BABE4275506}"/>
              </a:ext>
            </a:extLst>
          </p:cNvPr>
          <p:cNvSpPr>
            <a:spLocks noGrp="1"/>
          </p:cNvSpPr>
          <p:nvPr>
            <p:ph type="dt" sz="half" idx="10"/>
          </p:nvPr>
        </p:nvSpPr>
        <p:spPr/>
        <p:txBody>
          <a:bodyPr/>
          <a:lstStyle/>
          <a:p>
            <a:fld id="{6A99883F-B5FF-4E8D-B5C5-FE9734487810}" type="datetimeFigureOut">
              <a:rPr lang="en-US" smtClean="0"/>
              <a:t>6/12/2023</a:t>
            </a:fld>
            <a:endParaRPr lang="en-US"/>
          </a:p>
        </p:txBody>
      </p:sp>
      <p:sp>
        <p:nvSpPr>
          <p:cNvPr id="4" name="Footer Placeholder 3">
            <a:extLst>
              <a:ext uri="{FF2B5EF4-FFF2-40B4-BE49-F238E27FC236}">
                <a16:creationId xmlns:a16="http://schemas.microsoft.com/office/drawing/2014/main" id="{A7D8D705-B56F-458E-B50A-A810232EB5A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B5B9C96-F60A-4AB6-9D6B-D7670FBE5D7B}"/>
              </a:ext>
            </a:extLst>
          </p:cNvPr>
          <p:cNvSpPr>
            <a:spLocks noGrp="1"/>
          </p:cNvSpPr>
          <p:nvPr>
            <p:ph type="sldNum" sz="quarter" idx="12"/>
          </p:nvPr>
        </p:nvSpPr>
        <p:spPr/>
        <p:txBody>
          <a:bodyPr/>
          <a:lstStyle/>
          <a:p>
            <a:fld id="{349CC6A1-587A-4E2C-8F92-37B1419E1050}" type="slidenum">
              <a:rPr lang="en-US" smtClean="0"/>
              <a:t>‹#›</a:t>
            </a:fld>
            <a:endParaRPr lang="en-US"/>
          </a:p>
        </p:txBody>
      </p:sp>
    </p:spTree>
    <p:extLst>
      <p:ext uri="{BB962C8B-B14F-4D97-AF65-F5344CB8AC3E}">
        <p14:creationId xmlns:p14="http://schemas.microsoft.com/office/powerpoint/2010/main" val="13552997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827BA51-5BC0-4292-A449-73BBA7FBC105}"/>
              </a:ext>
            </a:extLst>
          </p:cNvPr>
          <p:cNvSpPr>
            <a:spLocks noGrp="1"/>
          </p:cNvSpPr>
          <p:nvPr>
            <p:ph type="dt" sz="half" idx="10"/>
          </p:nvPr>
        </p:nvSpPr>
        <p:spPr/>
        <p:txBody>
          <a:bodyPr/>
          <a:lstStyle/>
          <a:p>
            <a:fld id="{6A99883F-B5FF-4E8D-B5C5-FE9734487810}" type="datetimeFigureOut">
              <a:rPr lang="en-US" smtClean="0"/>
              <a:t>6/12/2023</a:t>
            </a:fld>
            <a:endParaRPr lang="en-US"/>
          </a:p>
        </p:txBody>
      </p:sp>
      <p:sp>
        <p:nvSpPr>
          <p:cNvPr id="3" name="Footer Placeholder 2">
            <a:extLst>
              <a:ext uri="{FF2B5EF4-FFF2-40B4-BE49-F238E27FC236}">
                <a16:creationId xmlns:a16="http://schemas.microsoft.com/office/drawing/2014/main" id="{38216C4B-4790-4BEB-8BDB-6B8E8251971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52284C4-4225-41DE-8031-4701EB2117AC}"/>
              </a:ext>
            </a:extLst>
          </p:cNvPr>
          <p:cNvSpPr>
            <a:spLocks noGrp="1"/>
          </p:cNvSpPr>
          <p:nvPr>
            <p:ph type="sldNum" sz="quarter" idx="12"/>
          </p:nvPr>
        </p:nvSpPr>
        <p:spPr/>
        <p:txBody>
          <a:bodyPr/>
          <a:lstStyle/>
          <a:p>
            <a:fld id="{349CC6A1-587A-4E2C-8F92-37B1419E1050}" type="slidenum">
              <a:rPr lang="en-US" smtClean="0"/>
              <a:t>‹#›</a:t>
            </a:fld>
            <a:endParaRPr lang="en-US"/>
          </a:p>
        </p:txBody>
      </p:sp>
    </p:spTree>
    <p:extLst>
      <p:ext uri="{BB962C8B-B14F-4D97-AF65-F5344CB8AC3E}">
        <p14:creationId xmlns:p14="http://schemas.microsoft.com/office/powerpoint/2010/main" val="15614910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0E845B-65FD-4B52-8392-5F2680F9DDD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FA40012-817B-4FCD-8391-83E625C1DFB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4287D6C-826B-4407-966F-A523D3DC972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AA4C0DD-A123-4A55-8780-54341AF93038}"/>
              </a:ext>
            </a:extLst>
          </p:cNvPr>
          <p:cNvSpPr>
            <a:spLocks noGrp="1"/>
          </p:cNvSpPr>
          <p:nvPr>
            <p:ph type="dt" sz="half" idx="10"/>
          </p:nvPr>
        </p:nvSpPr>
        <p:spPr/>
        <p:txBody>
          <a:bodyPr/>
          <a:lstStyle/>
          <a:p>
            <a:fld id="{6A99883F-B5FF-4E8D-B5C5-FE9734487810}" type="datetimeFigureOut">
              <a:rPr lang="en-US" smtClean="0"/>
              <a:t>6/12/2023</a:t>
            </a:fld>
            <a:endParaRPr lang="en-US"/>
          </a:p>
        </p:txBody>
      </p:sp>
      <p:sp>
        <p:nvSpPr>
          <p:cNvPr id="6" name="Footer Placeholder 5">
            <a:extLst>
              <a:ext uri="{FF2B5EF4-FFF2-40B4-BE49-F238E27FC236}">
                <a16:creationId xmlns:a16="http://schemas.microsoft.com/office/drawing/2014/main" id="{24D10EF3-F849-452F-95C7-96315563E8A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E49F6B5-5EB6-438C-9ECE-9B321A36D5B1}"/>
              </a:ext>
            </a:extLst>
          </p:cNvPr>
          <p:cNvSpPr>
            <a:spLocks noGrp="1"/>
          </p:cNvSpPr>
          <p:nvPr>
            <p:ph type="sldNum" sz="quarter" idx="12"/>
          </p:nvPr>
        </p:nvSpPr>
        <p:spPr/>
        <p:txBody>
          <a:bodyPr/>
          <a:lstStyle/>
          <a:p>
            <a:fld id="{349CC6A1-587A-4E2C-8F92-37B1419E1050}" type="slidenum">
              <a:rPr lang="en-US" smtClean="0"/>
              <a:t>‹#›</a:t>
            </a:fld>
            <a:endParaRPr lang="en-US"/>
          </a:p>
        </p:txBody>
      </p:sp>
    </p:spTree>
    <p:extLst>
      <p:ext uri="{BB962C8B-B14F-4D97-AF65-F5344CB8AC3E}">
        <p14:creationId xmlns:p14="http://schemas.microsoft.com/office/powerpoint/2010/main" val="26376471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631140-2EA5-4E34-AF0C-6C2026C5859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2809D60-37B7-4812-BD5D-504E1CD8BE7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7A4D175-D7AF-4B7E-95DD-DA295ABF2EE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25F1DA1-06EB-4576-9A9B-24A8B1C0B35C}"/>
              </a:ext>
            </a:extLst>
          </p:cNvPr>
          <p:cNvSpPr>
            <a:spLocks noGrp="1"/>
          </p:cNvSpPr>
          <p:nvPr>
            <p:ph type="dt" sz="half" idx="10"/>
          </p:nvPr>
        </p:nvSpPr>
        <p:spPr/>
        <p:txBody>
          <a:bodyPr/>
          <a:lstStyle/>
          <a:p>
            <a:fld id="{6A99883F-B5FF-4E8D-B5C5-FE9734487810}" type="datetimeFigureOut">
              <a:rPr lang="en-US" smtClean="0"/>
              <a:t>6/12/2023</a:t>
            </a:fld>
            <a:endParaRPr lang="en-US"/>
          </a:p>
        </p:txBody>
      </p:sp>
      <p:sp>
        <p:nvSpPr>
          <p:cNvPr id="6" name="Footer Placeholder 5">
            <a:extLst>
              <a:ext uri="{FF2B5EF4-FFF2-40B4-BE49-F238E27FC236}">
                <a16:creationId xmlns:a16="http://schemas.microsoft.com/office/drawing/2014/main" id="{8BFC7B32-FE13-4B33-8CF8-B2C282D8B61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ACBC1EF-351F-4D67-B4A0-0FB9273E245C}"/>
              </a:ext>
            </a:extLst>
          </p:cNvPr>
          <p:cNvSpPr>
            <a:spLocks noGrp="1"/>
          </p:cNvSpPr>
          <p:nvPr>
            <p:ph type="sldNum" sz="quarter" idx="12"/>
          </p:nvPr>
        </p:nvSpPr>
        <p:spPr/>
        <p:txBody>
          <a:bodyPr/>
          <a:lstStyle/>
          <a:p>
            <a:fld id="{349CC6A1-587A-4E2C-8F92-37B1419E1050}" type="slidenum">
              <a:rPr lang="en-US" smtClean="0"/>
              <a:t>‹#›</a:t>
            </a:fld>
            <a:endParaRPr lang="en-US"/>
          </a:p>
        </p:txBody>
      </p:sp>
    </p:spTree>
    <p:extLst>
      <p:ext uri="{BB962C8B-B14F-4D97-AF65-F5344CB8AC3E}">
        <p14:creationId xmlns:p14="http://schemas.microsoft.com/office/powerpoint/2010/main" val="12638780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65C2C6D-1E3A-4679-BB20-CEC59521BC9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9BC632C-95BA-4B79-B730-05E326BAD07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1D6F7EA-E3A5-4286-9AFB-FB5A0BB827A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A99883F-B5FF-4E8D-B5C5-FE9734487810}" type="datetimeFigureOut">
              <a:rPr lang="en-US" smtClean="0"/>
              <a:t>6/12/2023</a:t>
            </a:fld>
            <a:endParaRPr lang="en-US"/>
          </a:p>
        </p:txBody>
      </p:sp>
      <p:sp>
        <p:nvSpPr>
          <p:cNvPr id="5" name="Footer Placeholder 4">
            <a:extLst>
              <a:ext uri="{FF2B5EF4-FFF2-40B4-BE49-F238E27FC236}">
                <a16:creationId xmlns:a16="http://schemas.microsoft.com/office/drawing/2014/main" id="{44898406-DEEC-466F-8337-63C764585BD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27BBDFE-BB8A-4DCF-A662-5F59200D530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49CC6A1-587A-4E2C-8F92-37B1419E1050}" type="slidenum">
              <a:rPr lang="en-US" smtClean="0"/>
              <a:t>‹#›</a:t>
            </a:fld>
            <a:endParaRPr lang="en-US"/>
          </a:p>
        </p:txBody>
      </p:sp>
    </p:spTree>
    <p:extLst>
      <p:ext uri="{BB962C8B-B14F-4D97-AF65-F5344CB8AC3E}">
        <p14:creationId xmlns:p14="http://schemas.microsoft.com/office/powerpoint/2010/main" val="221766444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14.xml"/><Relationship Id="rId5" Type="http://schemas.openxmlformats.org/officeDocument/2006/relationships/image" Target="../media/image28.jpeg"/><Relationship Id="rId4" Type="http://schemas.openxmlformats.org/officeDocument/2006/relationships/image" Target="../media/image27.jpeg"/></Relationships>
</file>

<file path=ppt/slides/_rels/slide11.xml.rels><?xml version="1.0" encoding="UTF-8" standalone="yes"?>
<Relationships xmlns="http://schemas.openxmlformats.org/package/2006/relationships"><Relationship Id="rId3" Type="http://schemas.openxmlformats.org/officeDocument/2006/relationships/image" Target="../media/image29.tif"/><Relationship Id="rId2" Type="http://schemas.openxmlformats.org/officeDocument/2006/relationships/notesSlide" Target="../notesSlides/notesSlide1.xml"/><Relationship Id="rId1" Type="http://schemas.openxmlformats.org/officeDocument/2006/relationships/slideLayout" Target="../slideLayouts/slideLayout14.xml"/><Relationship Id="rId4" Type="http://schemas.openxmlformats.org/officeDocument/2006/relationships/image" Target="../media/image30.jpeg"/></Relationships>
</file>

<file path=ppt/slides/_rels/slide1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2.jpe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16.xml"/></Relationships>
</file>

<file path=ppt/slides/_rels/slide18.xml.rels><?xml version="1.0" encoding="UTF-8" standalone="yes"?>
<Relationships xmlns="http://schemas.openxmlformats.org/package/2006/relationships"><Relationship Id="rId8" Type="http://schemas.openxmlformats.org/officeDocument/2006/relationships/image" Target="../media/image39.tif"/><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image" Target="../media/image33.png"/><Relationship Id="rId1" Type="http://schemas.openxmlformats.org/officeDocument/2006/relationships/slideLayout" Target="../slideLayouts/slideLayout13.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1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14.xml"/><Relationship Id="rId5" Type="http://schemas.openxmlformats.org/officeDocument/2006/relationships/image" Target="../media/image43.png"/><Relationship Id="rId4" Type="http://schemas.openxmlformats.org/officeDocument/2006/relationships/image" Target="../media/image42.png"/></Relationships>
</file>

<file path=ppt/slides/_rels/slide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39.tif"/><Relationship Id="rId1" Type="http://schemas.openxmlformats.org/officeDocument/2006/relationships/slideLayout" Target="../slideLayouts/slideLayout14.xml"/><Relationship Id="rId5" Type="http://schemas.openxmlformats.org/officeDocument/2006/relationships/image" Target="../media/image46.tif"/><Relationship Id="rId4" Type="http://schemas.openxmlformats.org/officeDocument/2006/relationships/image" Target="../media/image45.tif"/></Relationships>
</file>

<file path=ppt/slides/_rels/slide25.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png"/><Relationship Id="rId1" Type="http://schemas.openxmlformats.org/officeDocument/2006/relationships/slideLayout" Target="../slideLayouts/slideLayout14.xml"/><Relationship Id="rId5" Type="http://schemas.openxmlformats.org/officeDocument/2006/relationships/image" Target="../media/image44.jpeg"/><Relationship Id="rId4" Type="http://schemas.openxmlformats.org/officeDocument/2006/relationships/image" Target="../media/image49.png"/></Relationships>
</file>

<file path=ppt/slides/_rels/slide26.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hyperlink" Target="https://manndeshifoundation.org/" TargetMode="External"/><Relationship Id="rId7" Type="http://schemas.openxmlformats.org/officeDocument/2006/relationships/image" Target="../media/image48.jpeg"/><Relationship Id="rId2" Type="http://schemas.openxmlformats.org/officeDocument/2006/relationships/hyperlink" Target="http://www.cehn.org/" TargetMode="External"/><Relationship Id="rId1" Type="http://schemas.openxmlformats.org/officeDocument/2006/relationships/slideLayout" Target="../slideLayouts/slideLayout13.xml"/><Relationship Id="rId6" Type="http://schemas.openxmlformats.org/officeDocument/2006/relationships/image" Target="../media/image51.jpeg"/><Relationship Id="rId5" Type="http://schemas.openxmlformats.org/officeDocument/2006/relationships/image" Target="../media/image50.jpeg"/><Relationship Id="rId4" Type="http://schemas.openxmlformats.org/officeDocument/2006/relationships/image" Target="../media/image2.jpeg"/></Relationships>
</file>

<file path=ppt/slides/_rels/slide27.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53.png"/><Relationship Id="rId7" Type="http://schemas.openxmlformats.org/officeDocument/2006/relationships/image" Target="../media/image57.png"/><Relationship Id="rId2" Type="http://schemas.openxmlformats.org/officeDocument/2006/relationships/image" Target="../media/image52.tif"/><Relationship Id="rId1" Type="http://schemas.openxmlformats.org/officeDocument/2006/relationships/slideLayout" Target="../slideLayouts/slideLayout1.xml"/><Relationship Id="rId6" Type="http://schemas.openxmlformats.org/officeDocument/2006/relationships/image" Target="../media/image56.png"/><Relationship Id="rId11" Type="http://schemas.openxmlformats.org/officeDocument/2006/relationships/image" Target="../media/image61.tif"/><Relationship Id="rId5" Type="http://schemas.openxmlformats.org/officeDocument/2006/relationships/image" Target="../media/image55.png"/><Relationship Id="rId10" Type="http://schemas.openxmlformats.org/officeDocument/2006/relationships/image" Target="../media/image60.tif"/><Relationship Id="rId4" Type="http://schemas.openxmlformats.org/officeDocument/2006/relationships/image" Target="../media/image54.png"/><Relationship Id="rId9" Type="http://schemas.openxmlformats.org/officeDocument/2006/relationships/image" Target="../media/image59.png"/></Relationships>
</file>

<file path=ppt/slides/_rels/slide28.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6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67.jpeg"/><Relationship Id="rId4" Type="http://schemas.openxmlformats.org/officeDocument/2006/relationships/image" Target="../media/image66.jpeg"/></Relationships>
</file>

<file path=ppt/slides/_rels/slide31.xml.rels><?xml version="1.0" encoding="UTF-8" standalone="yes"?>
<Relationships xmlns="http://schemas.openxmlformats.org/package/2006/relationships"><Relationship Id="rId3" Type="http://schemas.openxmlformats.org/officeDocument/2006/relationships/image" Target="../media/image69.png"/><Relationship Id="rId7" Type="http://schemas.openxmlformats.org/officeDocument/2006/relationships/image" Target="../media/image73.tif"/><Relationship Id="rId2" Type="http://schemas.openxmlformats.org/officeDocument/2006/relationships/image" Target="../media/image68.jpeg"/><Relationship Id="rId1" Type="http://schemas.openxmlformats.org/officeDocument/2006/relationships/slideLayout" Target="../slideLayouts/slideLayout14.xml"/><Relationship Id="rId6" Type="http://schemas.openxmlformats.org/officeDocument/2006/relationships/image" Target="../media/image72.jpeg"/><Relationship Id="rId5" Type="http://schemas.openxmlformats.org/officeDocument/2006/relationships/image" Target="../media/image71.jpeg"/><Relationship Id="rId4" Type="http://schemas.openxmlformats.org/officeDocument/2006/relationships/image" Target="../media/image70.jpeg"/></Relationships>
</file>

<file path=ppt/slides/_rels/slide32.xml.rels><?xml version="1.0" encoding="UTF-8" standalone="yes"?>
<Relationships xmlns="http://schemas.openxmlformats.org/package/2006/relationships"><Relationship Id="rId3" Type="http://schemas.openxmlformats.org/officeDocument/2006/relationships/hyperlink" Target="mailto:justin.Harris@nwf.org" TargetMode="External"/><Relationship Id="rId2" Type="http://schemas.openxmlformats.org/officeDocument/2006/relationships/image" Target="../media/image74.jpe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jpeg"/><Relationship Id="rId1" Type="http://schemas.openxmlformats.org/officeDocument/2006/relationships/slideLayout" Target="../slideLayouts/slideLayout14.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png"/><Relationship Id="rId1" Type="http://schemas.openxmlformats.org/officeDocument/2006/relationships/slideLayout" Target="../slideLayouts/slideLayout14.xml"/><Relationship Id="rId5" Type="http://schemas.openxmlformats.org/officeDocument/2006/relationships/image" Target="../media/image14.jpeg"/><Relationship Id="rId4" Type="http://schemas.openxmlformats.org/officeDocument/2006/relationships/image" Target="../media/image11.jpeg"/></Relationships>
</file>

<file path=ppt/slides/_rels/slide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14.xml"/><Relationship Id="rId5" Type="http://schemas.openxmlformats.org/officeDocument/2006/relationships/image" Target="../media/image20.png"/><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2" Type="http://schemas.openxmlformats.org/officeDocument/2006/relationships/image" Target="../media/image21.tif"/><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3" Type="http://schemas.openxmlformats.org/officeDocument/2006/relationships/image" Target="../media/image21.tif"/><Relationship Id="rId2" Type="http://schemas.openxmlformats.org/officeDocument/2006/relationships/image" Target="../media/image22.jpeg"/><Relationship Id="rId1" Type="http://schemas.openxmlformats.org/officeDocument/2006/relationships/slideLayout" Target="../slideLayouts/slideLayout14.xml"/><Relationship Id="rId5" Type="http://schemas.openxmlformats.org/officeDocument/2006/relationships/image" Target="../media/image24.jpeg"/><Relationship Id="rId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D950A77-ADBA-8D91-DA78-A384A0E3C19D}"/>
              </a:ext>
            </a:extLst>
          </p:cNvPr>
          <p:cNvSpPr/>
          <p:nvPr/>
        </p:nvSpPr>
        <p:spPr>
          <a:xfrm>
            <a:off x="0" y="2268"/>
            <a:ext cx="12228284" cy="6855732"/>
          </a:xfrm>
          <a:prstGeom prst="rect">
            <a:avLst/>
          </a:prstGeom>
          <a:solidFill>
            <a:srgbClr val="2D3D62"/>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Text&#10;&#10;Description automatically generated">
            <a:extLst>
              <a:ext uri="{FF2B5EF4-FFF2-40B4-BE49-F238E27FC236}">
                <a16:creationId xmlns:a16="http://schemas.microsoft.com/office/drawing/2014/main" id="{FFCB318E-6BCE-49C0-9A8F-39B353D6C7C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1852" y="250765"/>
            <a:ext cx="5794260" cy="1645923"/>
          </a:xfrm>
          <a:prstGeom prst="rect">
            <a:avLst/>
          </a:prstGeom>
        </p:spPr>
      </p:pic>
      <p:sp>
        <p:nvSpPr>
          <p:cNvPr id="6" name="TextBox 5">
            <a:extLst>
              <a:ext uri="{FF2B5EF4-FFF2-40B4-BE49-F238E27FC236}">
                <a16:creationId xmlns:a16="http://schemas.microsoft.com/office/drawing/2014/main" id="{0F9D70E9-864E-4035-8BA8-1990C416C0A7}"/>
              </a:ext>
            </a:extLst>
          </p:cNvPr>
          <p:cNvSpPr txBox="1"/>
          <p:nvPr/>
        </p:nvSpPr>
        <p:spPr>
          <a:xfrm>
            <a:off x="1869994" y="5337503"/>
            <a:ext cx="9388764" cy="1200329"/>
          </a:xfrm>
          <a:prstGeom prst="rect">
            <a:avLst/>
          </a:prstGeom>
          <a:noFill/>
          <a:effectLst>
            <a:outerShdw blurRad="76200" dist="139700" dir="2700000" sy="-23000" kx="-800400" algn="bl" rotWithShape="0">
              <a:schemeClr val="bg1"/>
            </a:outerShdw>
          </a:effectLst>
        </p:spPr>
        <p:txBody>
          <a:bodyPr wrap="square" rtlCol="0">
            <a:spAutoFit/>
          </a:bodyPr>
          <a:lstStyle/>
          <a:p>
            <a:pPr algn="l"/>
            <a:r>
              <a:rPr lang="en-US" sz="3600" b="1" i="0">
                <a:effectLst/>
                <a:latin typeface="Lucida Grande"/>
              </a:rPr>
              <a:t>Justin J. Harris</a:t>
            </a:r>
            <a:br>
              <a:rPr lang="en-US" sz="3600" b="0" i="0">
                <a:solidFill>
                  <a:srgbClr val="212529"/>
                </a:solidFill>
                <a:effectLst/>
                <a:latin typeface="Lucida Grande"/>
              </a:rPr>
            </a:br>
            <a:r>
              <a:rPr lang="en-US" sz="3600" b="0" i="0">
                <a:solidFill>
                  <a:srgbClr val="0B9444"/>
                </a:solidFill>
                <a:effectLst/>
                <a:latin typeface="Lucida Grande"/>
              </a:rPr>
              <a:t>Climate Equity Collaborative</a:t>
            </a:r>
          </a:p>
        </p:txBody>
      </p:sp>
      <p:pic>
        <p:nvPicPr>
          <p:cNvPr id="4" name="Picture 3">
            <a:extLst>
              <a:ext uri="{FF2B5EF4-FFF2-40B4-BE49-F238E27FC236}">
                <a16:creationId xmlns:a16="http://schemas.microsoft.com/office/drawing/2014/main" id="{2CE1BE9D-E086-42C6-B7F5-2C26B267F104}"/>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655873" y="1520496"/>
            <a:ext cx="3817007" cy="3817007"/>
          </a:xfrm>
          <a:prstGeom prst="rect">
            <a:avLst/>
          </a:prstGeom>
        </p:spPr>
      </p:pic>
    </p:spTree>
    <p:extLst>
      <p:ext uri="{BB962C8B-B14F-4D97-AF65-F5344CB8AC3E}">
        <p14:creationId xmlns:p14="http://schemas.microsoft.com/office/powerpoint/2010/main" val="99071215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 name="TextBox 6"/>
          <p:cNvSpPr txBox="1">
            <a:spLocks noGrp="1"/>
          </p:cNvSpPr>
          <p:nvPr>
            <p:ph type="sldNum" sz="quarter" idx="2"/>
          </p:nvPr>
        </p:nvSpPr>
        <p:spPr>
          <a:xfrm>
            <a:off x="11729000" y="6544392"/>
            <a:ext cx="127001" cy="127001"/>
          </a:xfrm>
          <a:prstGeom prst="rect">
            <a:avLst/>
          </a:prstGeom>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a:lstStyle/>
          <a:p>
            <a:fld id="{86CB4B4D-7CA3-9044-876B-883B54F8677D}" type="slidenum">
              <a:t>10</a:t>
            </a:fld>
            <a:endParaRPr/>
          </a:p>
        </p:txBody>
      </p:sp>
      <p:pic>
        <p:nvPicPr>
          <p:cNvPr id="994" name="IMG_5270.jpeg" descr="IMG_5270.jpeg"/>
          <p:cNvPicPr>
            <a:picLocks noChangeAspect="1"/>
          </p:cNvPicPr>
          <p:nvPr/>
        </p:nvPicPr>
        <p:blipFill>
          <a:blip r:embed="rId2"/>
          <a:stretch>
            <a:fillRect/>
          </a:stretch>
        </p:blipFill>
        <p:spPr>
          <a:xfrm>
            <a:off x="888471" y="3594819"/>
            <a:ext cx="3790499" cy="2842874"/>
          </a:xfrm>
          <a:prstGeom prst="rect">
            <a:avLst/>
          </a:prstGeom>
          <a:ln w="12700">
            <a:miter lim="400000"/>
          </a:ln>
        </p:spPr>
      </p:pic>
      <p:sp>
        <p:nvSpPr>
          <p:cNvPr id="995" name="Text"/>
          <p:cNvSpPr txBox="1"/>
          <p:nvPr/>
        </p:nvSpPr>
        <p:spPr>
          <a:xfrm>
            <a:off x="3725050" y="4285613"/>
            <a:ext cx="127001" cy="467817"/>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none" lIns="45718" tIns="45718" rIns="45718" bIns="45718">
            <a:spAutoFit/>
          </a:bodyPr>
          <a:lstStyle/>
          <a:p>
            <a:pPr defTabSz="355600">
              <a:defRPr sz="1300">
                <a:latin typeface="Helvetica Neue"/>
                <a:ea typeface="Helvetica Neue"/>
                <a:cs typeface="Helvetica Neue"/>
                <a:sym typeface="Helvetica Neue"/>
              </a:defRPr>
            </a:pPr>
            <a:endParaRPr/>
          </a:p>
        </p:txBody>
      </p:sp>
      <p:sp>
        <p:nvSpPr>
          <p:cNvPr id="996" name="Text"/>
          <p:cNvSpPr txBox="1"/>
          <p:nvPr/>
        </p:nvSpPr>
        <p:spPr>
          <a:xfrm>
            <a:off x="2462164" y="3459227"/>
            <a:ext cx="127001" cy="467816"/>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none" lIns="45718" tIns="45718" rIns="45718" bIns="45718">
            <a:spAutoFit/>
          </a:bodyPr>
          <a:lstStyle/>
          <a:p>
            <a:pPr defTabSz="355600">
              <a:defRPr sz="1300">
                <a:latin typeface="Helvetica Neue"/>
                <a:ea typeface="Helvetica Neue"/>
                <a:cs typeface="Helvetica Neue"/>
                <a:sym typeface="Helvetica Neue"/>
              </a:defRPr>
            </a:pPr>
            <a:endParaRPr/>
          </a:p>
        </p:txBody>
      </p:sp>
      <p:pic>
        <p:nvPicPr>
          <p:cNvPr id="997" name="IMG_1214.jpeg" descr="IMG_1214.jpeg"/>
          <p:cNvPicPr>
            <a:picLocks noChangeAspect="1"/>
          </p:cNvPicPr>
          <p:nvPr/>
        </p:nvPicPr>
        <p:blipFill>
          <a:blip r:embed="rId3"/>
          <a:stretch>
            <a:fillRect/>
          </a:stretch>
        </p:blipFill>
        <p:spPr>
          <a:xfrm>
            <a:off x="7102331" y="621436"/>
            <a:ext cx="4583960" cy="2239492"/>
          </a:xfrm>
          <a:prstGeom prst="rect">
            <a:avLst/>
          </a:prstGeom>
          <a:ln w="12700">
            <a:miter lim="400000"/>
          </a:ln>
        </p:spPr>
      </p:pic>
      <p:sp>
        <p:nvSpPr>
          <p:cNvPr id="998" name="Text"/>
          <p:cNvSpPr txBox="1"/>
          <p:nvPr/>
        </p:nvSpPr>
        <p:spPr>
          <a:xfrm>
            <a:off x="12396938" y="5434926"/>
            <a:ext cx="127001" cy="467816"/>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none" lIns="45718" tIns="45718" rIns="45718" bIns="45718">
            <a:spAutoFit/>
          </a:bodyPr>
          <a:lstStyle/>
          <a:p>
            <a:pPr defTabSz="355600">
              <a:defRPr sz="1300">
                <a:latin typeface="Helvetica Neue"/>
                <a:ea typeface="Helvetica Neue"/>
                <a:cs typeface="Helvetica Neue"/>
                <a:sym typeface="Helvetica Neue"/>
              </a:defRPr>
            </a:pPr>
            <a:endParaRPr/>
          </a:p>
        </p:txBody>
      </p:sp>
      <p:sp>
        <p:nvSpPr>
          <p:cNvPr id="999" name="Text"/>
          <p:cNvSpPr txBox="1"/>
          <p:nvPr/>
        </p:nvSpPr>
        <p:spPr>
          <a:xfrm>
            <a:off x="4491131" y="2236589"/>
            <a:ext cx="127001" cy="467816"/>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none" lIns="45718" tIns="45718" rIns="45718" bIns="45718">
            <a:spAutoFit/>
          </a:bodyPr>
          <a:lstStyle/>
          <a:p>
            <a:pPr defTabSz="355600">
              <a:defRPr sz="1300">
                <a:latin typeface="Helvetica Neue"/>
                <a:ea typeface="Helvetica Neue"/>
                <a:cs typeface="Helvetica Neue"/>
                <a:sym typeface="Helvetica Neue"/>
              </a:defRPr>
            </a:pPr>
            <a:endParaRPr/>
          </a:p>
        </p:txBody>
      </p:sp>
      <p:sp>
        <p:nvSpPr>
          <p:cNvPr id="1000" name="Text"/>
          <p:cNvSpPr txBox="1"/>
          <p:nvPr/>
        </p:nvSpPr>
        <p:spPr>
          <a:xfrm>
            <a:off x="10976934" y="3195729"/>
            <a:ext cx="127001" cy="467816"/>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none" lIns="45718" tIns="45718" rIns="45718" bIns="45718">
            <a:spAutoFit/>
          </a:bodyPr>
          <a:lstStyle/>
          <a:p>
            <a:pPr defTabSz="355600">
              <a:defRPr sz="1300">
                <a:latin typeface="Helvetica Neue"/>
                <a:ea typeface="Helvetica Neue"/>
                <a:cs typeface="Helvetica Neue"/>
                <a:sym typeface="Helvetica Neue"/>
              </a:defRPr>
            </a:pPr>
            <a:endParaRPr/>
          </a:p>
        </p:txBody>
      </p:sp>
      <p:pic>
        <p:nvPicPr>
          <p:cNvPr id="1001" name="IMG_9636.jpeg" descr="IMG_9636.jpeg"/>
          <p:cNvPicPr>
            <a:picLocks noChangeAspect="1"/>
          </p:cNvPicPr>
          <p:nvPr/>
        </p:nvPicPr>
        <p:blipFill>
          <a:blip r:embed="rId4"/>
          <a:stretch>
            <a:fillRect/>
          </a:stretch>
        </p:blipFill>
        <p:spPr>
          <a:xfrm>
            <a:off x="7102331" y="3276825"/>
            <a:ext cx="4583960" cy="3052076"/>
          </a:xfrm>
          <a:prstGeom prst="rect">
            <a:avLst/>
          </a:prstGeom>
          <a:ln w="12700">
            <a:miter lim="400000"/>
          </a:ln>
        </p:spPr>
      </p:pic>
      <p:sp>
        <p:nvSpPr>
          <p:cNvPr id="1002" name="Text"/>
          <p:cNvSpPr txBox="1"/>
          <p:nvPr/>
        </p:nvSpPr>
        <p:spPr>
          <a:xfrm>
            <a:off x="7446543" y="3567968"/>
            <a:ext cx="127001" cy="467816"/>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none" lIns="45718" tIns="45718" rIns="45718" bIns="45718">
            <a:spAutoFit/>
          </a:bodyPr>
          <a:lstStyle/>
          <a:p>
            <a:pPr defTabSz="355600">
              <a:defRPr sz="1300">
                <a:latin typeface="Helvetica Neue"/>
                <a:ea typeface="Helvetica Neue"/>
                <a:cs typeface="Helvetica Neue"/>
                <a:sym typeface="Helvetica Neue"/>
              </a:defRPr>
            </a:pPr>
            <a:endParaRPr/>
          </a:p>
        </p:txBody>
      </p:sp>
      <p:pic>
        <p:nvPicPr>
          <p:cNvPr id="1003" name="IMG_1207.jpeg" descr="IMG_1207.jpeg"/>
          <p:cNvPicPr>
            <a:picLocks noChangeAspect="1"/>
          </p:cNvPicPr>
          <p:nvPr/>
        </p:nvPicPr>
        <p:blipFill>
          <a:blip r:embed="rId5"/>
          <a:stretch>
            <a:fillRect/>
          </a:stretch>
        </p:blipFill>
        <p:spPr>
          <a:xfrm>
            <a:off x="693186" y="466622"/>
            <a:ext cx="3985783" cy="2789034"/>
          </a:xfrm>
          <a:prstGeom prst="rect">
            <a:avLst/>
          </a:prstGeom>
          <a:ln w="12700">
            <a:miter lim="400000"/>
          </a:ln>
        </p:spPr>
      </p:pic>
      <p:sp>
        <p:nvSpPr>
          <p:cNvPr id="1004" name="Text"/>
          <p:cNvSpPr txBox="1"/>
          <p:nvPr/>
        </p:nvSpPr>
        <p:spPr>
          <a:xfrm>
            <a:off x="3614158" y="3856875"/>
            <a:ext cx="127001" cy="467816"/>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none" lIns="45718" tIns="45718" rIns="45718" bIns="45718">
            <a:spAutoFit/>
          </a:bodyPr>
          <a:lstStyle/>
          <a:p>
            <a:pPr defTabSz="355600">
              <a:defRPr sz="1300">
                <a:latin typeface="Helvetica Neue"/>
                <a:ea typeface="Helvetica Neue"/>
                <a:cs typeface="Helvetica Neue"/>
                <a:sym typeface="Helvetica Neue"/>
              </a:defRPr>
            </a:pPr>
            <a:endParaRPr/>
          </a:p>
        </p:txBody>
      </p:sp>
    </p:spTree>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6" name="TextBox 6"/>
          <p:cNvSpPr txBox="1">
            <a:spLocks noGrp="1"/>
          </p:cNvSpPr>
          <p:nvPr>
            <p:ph type="sldNum" sz="quarter" idx="4294967295"/>
          </p:nvPr>
        </p:nvSpPr>
        <p:spPr>
          <a:xfrm>
            <a:off x="11577979" y="6544392"/>
            <a:ext cx="127001" cy="127001"/>
          </a:xfrm>
          <a:prstGeom prst="rect">
            <a:avLst/>
          </a:prstGeom>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0" tIns="0" rIns="0" bIns="0"/>
          <a:lstStyle>
            <a:lvl1pPr defTabSz="228600">
              <a:spcBef>
                <a:spcPts val="1200"/>
              </a:spcBef>
              <a:defRPr sz="700">
                <a:solidFill>
                  <a:srgbClr val="000000">
                    <a:alpha val="75000"/>
                  </a:srgbClr>
                </a:solidFill>
              </a:defRPr>
            </a:lvl1pPr>
          </a:lstStyle>
          <a:p>
            <a:fld id="{86CB4B4D-7CA3-9044-876B-883B54F8677D}" type="slidenum">
              <a:t>11</a:t>
            </a:fld>
            <a:endParaRPr/>
          </a:p>
        </p:txBody>
      </p:sp>
      <p:sp>
        <p:nvSpPr>
          <p:cNvPr id="1007" name="Title 1"/>
          <p:cNvSpPr txBox="1">
            <a:spLocks noGrp="1"/>
          </p:cNvSpPr>
          <p:nvPr>
            <p:ph type="title"/>
          </p:nvPr>
        </p:nvSpPr>
        <p:spPr>
          <a:xfrm>
            <a:off x="117285" y="83576"/>
            <a:ext cx="11957430" cy="1662143"/>
          </a:xfrm>
          <a:prstGeom prst="rect">
            <a:avLst/>
          </a:prstGeom>
        </p:spPr>
        <p:txBody>
          <a:bodyPr/>
          <a:lstStyle>
            <a:lvl1pPr algn="ctr"/>
          </a:lstStyle>
          <a:p>
            <a:r>
              <a:t>Minister Dang &amp; Minister Lee </a:t>
            </a:r>
          </a:p>
        </p:txBody>
      </p:sp>
      <p:pic>
        <p:nvPicPr>
          <p:cNvPr id="1008" name="Image" descr="Image"/>
          <p:cNvPicPr>
            <a:picLocks noChangeAspect="1"/>
          </p:cNvPicPr>
          <p:nvPr/>
        </p:nvPicPr>
        <p:blipFill>
          <a:blip r:embed="rId3"/>
          <a:stretch>
            <a:fillRect/>
          </a:stretch>
        </p:blipFill>
        <p:spPr>
          <a:xfrm>
            <a:off x="5960135" y="1554294"/>
            <a:ext cx="3836565" cy="4795706"/>
          </a:xfrm>
          <a:prstGeom prst="rect">
            <a:avLst/>
          </a:prstGeom>
          <a:ln w="12700">
            <a:miter lim="400000"/>
          </a:ln>
        </p:spPr>
      </p:pic>
      <p:pic>
        <p:nvPicPr>
          <p:cNvPr id="1009" name="Image" descr="Image"/>
          <p:cNvPicPr>
            <a:picLocks noChangeAspect="1"/>
          </p:cNvPicPr>
          <p:nvPr/>
        </p:nvPicPr>
        <p:blipFill>
          <a:blip r:embed="rId4"/>
          <a:stretch>
            <a:fillRect/>
          </a:stretch>
        </p:blipFill>
        <p:spPr>
          <a:xfrm>
            <a:off x="2024210" y="1599489"/>
            <a:ext cx="3557026" cy="4795706"/>
          </a:xfrm>
          <a:prstGeom prst="rect">
            <a:avLst/>
          </a:prstGeom>
          <a:ln w="12700">
            <a:miter lim="400000"/>
          </a:ln>
        </p:spPr>
      </p:pic>
    </p:spTree>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 name="TextBox 6"/>
          <p:cNvSpPr txBox="1">
            <a:spLocks noGrp="1"/>
          </p:cNvSpPr>
          <p:nvPr>
            <p:ph type="sldNum" sz="quarter" idx="2"/>
          </p:nvPr>
        </p:nvSpPr>
        <p:spPr>
          <a:xfrm>
            <a:off x="11577980" y="6544392"/>
            <a:ext cx="127001" cy="127001"/>
          </a:xfrm>
          <a:prstGeom prst="rect">
            <a:avLst/>
          </a:prstGeom>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a:lstStyle/>
          <a:p>
            <a:fld id="{86CB4B4D-7CA3-9044-876B-883B54F8677D}" type="slidenum">
              <a:t>12</a:t>
            </a:fld>
            <a:endParaRPr/>
          </a:p>
        </p:txBody>
      </p:sp>
      <p:pic>
        <p:nvPicPr>
          <p:cNvPr id="1014" name="Picture 8" descr="Picture 8"/>
          <p:cNvPicPr>
            <a:picLocks noChangeAspect="1"/>
          </p:cNvPicPr>
          <p:nvPr/>
        </p:nvPicPr>
        <p:blipFill>
          <a:blip r:embed="rId2"/>
          <a:stretch>
            <a:fillRect/>
          </a:stretch>
        </p:blipFill>
        <p:spPr>
          <a:xfrm>
            <a:off x="11620982" y="-6946"/>
            <a:ext cx="582593" cy="582593"/>
          </a:xfrm>
          <a:prstGeom prst="rect">
            <a:avLst/>
          </a:prstGeom>
          <a:ln w="12700">
            <a:miter lim="400000"/>
          </a:ln>
        </p:spPr>
      </p:pic>
      <p:sp>
        <p:nvSpPr>
          <p:cNvPr id="1015" name="Text Placeholder 11"/>
          <p:cNvSpPr/>
          <p:nvPr/>
        </p:nvSpPr>
        <p:spPr>
          <a:xfrm>
            <a:off x="4241084" y="3695619"/>
            <a:ext cx="2351431" cy="3025474"/>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45719" rIns="45719">
            <a:normAutofit/>
          </a:bodyPr>
          <a:lstStyle/>
          <a:p>
            <a:pPr defTabSz="355600">
              <a:defRPr sz="1300">
                <a:solidFill>
                  <a:srgbClr val="FFFFFF"/>
                </a:solidFill>
                <a:latin typeface="Helvetica Neue"/>
                <a:ea typeface="Helvetica Neue"/>
                <a:cs typeface="Helvetica Neue"/>
                <a:sym typeface="Helvetica Neue"/>
              </a:defRPr>
            </a:pPr>
            <a:r>
              <a:t>Smoke </a:t>
            </a:r>
          </a:p>
          <a:p>
            <a:pPr defTabSz="355600">
              <a:defRPr sz="1300">
                <a:solidFill>
                  <a:srgbClr val="FFFFFF"/>
                </a:solidFill>
                <a:latin typeface="Helvetica Neue"/>
                <a:ea typeface="Helvetica Neue"/>
                <a:cs typeface="Helvetica Neue"/>
                <a:sym typeface="Helvetica Neue"/>
              </a:defRPr>
            </a:pPr>
            <a:r>
              <a:t>Wildfire </a:t>
            </a:r>
          </a:p>
          <a:p>
            <a:pPr defTabSz="355600">
              <a:defRPr sz="1300">
                <a:solidFill>
                  <a:srgbClr val="FFFFFF"/>
                </a:solidFill>
                <a:latin typeface="Helvetica Neue"/>
                <a:ea typeface="Helvetica Neue"/>
                <a:cs typeface="Helvetica Neue"/>
                <a:sym typeface="Helvetica Neue"/>
              </a:defRPr>
            </a:pPr>
            <a:r>
              <a:t>Heat</a:t>
            </a:r>
          </a:p>
          <a:p>
            <a:pPr defTabSz="355600">
              <a:defRPr sz="1300">
                <a:solidFill>
                  <a:srgbClr val="FFFFFF"/>
                </a:solidFill>
                <a:latin typeface="Helvetica Neue"/>
                <a:ea typeface="Helvetica Neue"/>
                <a:cs typeface="Helvetica Neue"/>
                <a:sym typeface="Helvetica Neue"/>
              </a:defRPr>
            </a:pPr>
            <a:r>
              <a:t>Air pollution </a:t>
            </a:r>
          </a:p>
          <a:p>
            <a:pPr defTabSz="355600">
              <a:defRPr sz="1300">
                <a:solidFill>
                  <a:srgbClr val="FFFFFF"/>
                </a:solidFill>
                <a:latin typeface="Helvetica Neue"/>
                <a:ea typeface="Helvetica Neue"/>
                <a:cs typeface="Helvetica Neue"/>
                <a:sym typeface="Helvetica Neue"/>
              </a:defRPr>
            </a:pPr>
            <a:r>
              <a:t>Extreme weather </a:t>
            </a:r>
          </a:p>
          <a:p>
            <a:pPr defTabSz="355600">
              <a:defRPr sz="1300">
                <a:solidFill>
                  <a:srgbClr val="FFFFFF"/>
                </a:solidFill>
                <a:latin typeface="Helvetica Neue"/>
                <a:ea typeface="Helvetica Neue"/>
                <a:cs typeface="Helvetica Neue"/>
                <a:sym typeface="Helvetica Neue"/>
              </a:defRPr>
            </a:pPr>
            <a:r>
              <a:t>Flooding </a:t>
            </a:r>
          </a:p>
          <a:p>
            <a:pPr defTabSz="355600">
              <a:defRPr sz="1300">
                <a:solidFill>
                  <a:srgbClr val="FFFFFF"/>
                </a:solidFill>
                <a:latin typeface="Helvetica Neue"/>
                <a:ea typeface="Helvetica Neue"/>
                <a:cs typeface="Helvetica Neue"/>
                <a:sym typeface="Helvetica Neue"/>
              </a:defRPr>
            </a:pPr>
            <a:r>
              <a:t>Communicable disease </a:t>
            </a:r>
          </a:p>
          <a:p>
            <a:pPr defTabSz="355600">
              <a:defRPr sz="1300">
                <a:solidFill>
                  <a:srgbClr val="FFFFFF"/>
                </a:solidFill>
                <a:latin typeface="Helvetica Neue"/>
                <a:ea typeface="Helvetica Neue"/>
                <a:cs typeface="Helvetica Neue"/>
                <a:sym typeface="Helvetica Neue"/>
              </a:defRPr>
            </a:pPr>
            <a:r>
              <a:t>and the list goes on.  </a:t>
            </a:r>
          </a:p>
        </p:txBody>
      </p:sp>
    </p:spTree>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7" name="TextBox 6"/>
          <p:cNvSpPr txBox="1">
            <a:spLocks noGrp="1"/>
          </p:cNvSpPr>
          <p:nvPr>
            <p:ph type="sldNum" sz="quarter" idx="4294967295"/>
          </p:nvPr>
        </p:nvSpPr>
        <p:spPr>
          <a:xfrm>
            <a:off x="11577979" y="6544392"/>
            <a:ext cx="127001" cy="127001"/>
          </a:xfrm>
          <a:prstGeom prst="rect">
            <a:avLst/>
          </a:prstGeom>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0" tIns="0" rIns="0" bIns="0"/>
          <a:lstStyle>
            <a:lvl1pPr defTabSz="228600">
              <a:spcBef>
                <a:spcPts val="1200"/>
              </a:spcBef>
              <a:defRPr sz="700">
                <a:solidFill>
                  <a:srgbClr val="000000">
                    <a:alpha val="75000"/>
                  </a:srgbClr>
                </a:solidFill>
              </a:defRPr>
            </a:lvl1pPr>
          </a:lstStyle>
          <a:p>
            <a:fld id="{86CB4B4D-7CA3-9044-876B-883B54F8677D}" type="slidenum">
              <a:t>13</a:t>
            </a:fld>
            <a:endParaRPr/>
          </a:p>
        </p:txBody>
      </p:sp>
      <p:sp>
        <p:nvSpPr>
          <p:cNvPr id="1018" name="Title 1"/>
          <p:cNvSpPr txBox="1">
            <a:spLocks noGrp="1"/>
          </p:cNvSpPr>
          <p:nvPr>
            <p:ph type="title"/>
          </p:nvPr>
        </p:nvSpPr>
        <p:spPr>
          <a:xfrm>
            <a:off x="203200" y="1010189"/>
            <a:ext cx="5511800" cy="5895679"/>
          </a:xfrm>
          <a:prstGeom prst="rect">
            <a:avLst/>
          </a:prstGeom>
        </p:spPr>
        <p:txBody>
          <a:bodyPr/>
          <a:lstStyle/>
          <a:p>
            <a:pPr algn="r">
              <a:defRPr sz="2800">
                <a:solidFill>
                  <a:srgbClr val="739F6F"/>
                </a:solidFill>
              </a:defRPr>
            </a:pPr>
            <a:r>
              <a:t>Climate change affects everyone, but underserved groups are impacted disproportionally due to inadequate opportunities and </a:t>
            </a:r>
          </a:p>
          <a:p>
            <a:pPr algn="r">
              <a:defRPr sz="2800">
                <a:solidFill>
                  <a:srgbClr val="739F6F"/>
                </a:solidFill>
              </a:defRPr>
            </a:pPr>
            <a:r>
              <a:t>historical inequities.</a:t>
            </a:r>
          </a:p>
          <a:p>
            <a:pPr algn="r">
              <a:defRPr sz="2800">
                <a:solidFill>
                  <a:srgbClr val="739F6F"/>
                </a:solidFill>
              </a:defRPr>
            </a:pPr>
            <a:endParaRPr/>
          </a:p>
        </p:txBody>
      </p:sp>
      <p:pic>
        <p:nvPicPr>
          <p:cNvPr id="1019" name="Picture 4" descr="Picture 4"/>
          <p:cNvPicPr>
            <a:picLocks noChangeAspect="1"/>
          </p:cNvPicPr>
          <p:nvPr/>
        </p:nvPicPr>
        <p:blipFill>
          <a:blip r:embed="rId2"/>
          <a:stretch>
            <a:fillRect/>
          </a:stretch>
        </p:blipFill>
        <p:spPr>
          <a:xfrm>
            <a:off x="11620982" y="-6946"/>
            <a:ext cx="582594" cy="582593"/>
          </a:xfrm>
          <a:prstGeom prst="rect">
            <a:avLst/>
          </a:prstGeom>
          <a:ln w="12700">
            <a:miter lim="400000"/>
          </a:ln>
        </p:spPr>
      </p:pic>
    </p:spTree>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1" name="TextBox 6"/>
          <p:cNvSpPr txBox="1">
            <a:spLocks noGrp="1"/>
          </p:cNvSpPr>
          <p:nvPr>
            <p:ph type="sldNum" sz="quarter" idx="4294967295"/>
          </p:nvPr>
        </p:nvSpPr>
        <p:spPr>
          <a:xfrm>
            <a:off x="11577979" y="6544392"/>
            <a:ext cx="127001" cy="127001"/>
          </a:xfrm>
          <a:prstGeom prst="rect">
            <a:avLst/>
          </a:prstGeom>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0" tIns="0" rIns="0" bIns="0"/>
          <a:lstStyle>
            <a:lvl1pPr defTabSz="228600">
              <a:spcBef>
                <a:spcPts val="1200"/>
              </a:spcBef>
              <a:defRPr sz="700">
                <a:solidFill>
                  <a:srgbClr val="000000">
                    <a:alpha val="75000"/>
                  </a:srgbClr>
                </a:solidFill>
              </a:defRPr>
            </a:lvl1pPr>
          </a:lstStyle>
          <a:p>
            <a:fld id="{86CB4B4D-7CA3-9044-876B-883B54F8677D}" type="slidenum">
              <a:t>14</a:t>
            </a:fld>
            <a:endParaRPr/>
          </a:p>
        </p:txBody>
      </p:sp>
      <p:sp>
        <p:nvSpPr>
          <p:cNvPr id="1022" name="Title 1"/>
          <p:cNvSpPr txBox="1">
            <a:spLocks noGrp="1"/>
          </p:cNvSpPr>
          <p:nvPr>
            <p:ph type="title"/>
          </p:nvPr>
        </p:nvSpPr>
        <p:spPr>
          <a:xfrm>
            <a:off x="486231" y="454324"/>
            <a:ext cx="8478330" cy="799443"/>
          </a:xfrm>
          <a:prstGeom prst="rect">
            <a:avLst/>
          </a:prstGeom>
        </p:spPr>
        <p:txBody>
          <a:bodyPr/>
          <a:lstStyle>
            <a:lvl1pPr>
              <a:defRPr>
                <a:solidFill>
                  <a:srgbClr val="739F6F"/>
                </a:solidFill>
              </a:defRPr>
            </a:lvl1pPr>
          </a:lstStyle>
          <a:p>
            <a:r>
              <a:t>Our Climate Inequity Problem</a:t>
            </a:r>
          </a:p>
        </p:txBody>
      </p:sp>
      <p:sp>
        <p:nvSpPr>
          <p:cNvPr id="1023" name="Text Placeholder 2"/>
          <p:cNvSpPr txBox="1">
            <a:spLocks noGrp="1"/>
          </p:cNvSpPr>
          <p:nvPr>
            <p:ph type="body" sz="quarter" idx="1"/>
          </p:nvPr>
        </p:nvSpPr>
        <p:spPr>
          <a:xfrm>
            <a:off x="486231" y="1215663"/>
            <a:ext cx="10271126" cy="956034"/>
          </a:xfrm>
          <a:prstGeom prst="rect">
            <a:avLst/>
          </a:prstGeom>
        </p:spPr>
        <p:txBody>
          <a:bodyPr>
            <a:normAutofit fontScale="77500" lnSpcReduction="20000"/>
          </a:bodyPr>
          <a:lstStyle/>
          <a:p>
            <a:r>
              <a:t>It’s global. Low-income, minority groups, people with disabilities &amp; the underserved are most vulnerable to climate risk, contributing to the cycle which 1)</a:t>
            </a:r>
            <a:r>
              <a:rPr b="1" i="1"/>
              <a:t> amplifies existing inequalities </a:t>
            </a:r>
            <a:r>
              <a:t>and 2</a:t>
            </a:r>
            <a:r>
              <a:rPr b="1" i="1"/>
              <a:t>) reinforces cycles of disparity</a:t>
            </a:r>
            <a:r>
              <a:t>.</a:t>
            </a:r>
          </a:p>
        </p:txBody>
      </p:sp>
      <p:sp>
        <p:nvSpPr>
          <p:cNvPr id="1024" name="Title 1"/>
          <p:cNvSpPr txBox="1"/>
          <p:nvPr/>
        </p:nvSpPr>
        <p:spPr>
          <a:xfrm>
            <a:off x="712869" y="1966141"/>
            <a:ext cx="4595733" cy="327661"/>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0" tIns="0" rIns="0" bIns="0">
            <a:spAutoFit/>
          </a:bodyPr>
          <a:lstStyle>
            <a:lvl1pPr algn="ctr">
              <a:lnSpc>
                <a:spcPct val="80000"/>
              </a:lnSpc>
              <a:defRPr sz="2000" b="1">
                <a:solidFill>
                  <a:srgbClr val="739F6F"/>
                </a:solidFill>
                <a:latin typeface="Graphik"/>
                <a:ea typeface="Graphik"/>
                <a:cs typeface="Graphik"/>
                <a:sym typeface="Graphik"/>
              </a:defRPr>
            </a:lvl1pPr>
          </a:lstStyle>
          <a:p>
            <a:r>
              <a:t>How Did We Get Here?</a:t>
            </a:r>
          </a:p>
        </p:txBody>
      </p:sp>
      <p:sp>
        <p:nvSpPr>
          <p:cNvPr id="1025" name="TextBox 8"/>
          <p:cNvSpPr txBox="1"/>
          <p:nvPr/>
        </p:nvSpPr>
        <p:spPr>
          <a:xfrm>
            <a:off x="712869" y="2282233"/>
            <a:ext cx="4595733" cy="4392169"/>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0" tIns="0" rIns="0" bIns="0">
            <a:spAutoFit/>
          </a:bodyPr>
          <a:lstStyle/>
          <a:p>
            <a:pPr marL="285750" indent="-285750">
              <a:spcBef>
                <a:spcPts val="1200"/>
              </a:spcBef>
              <a:buSzPct val="100000"/>
              <a:buFont typeface="Arial"/>
              <a:buChar char="•"/>
              <a:defRPr sz="1600">
                <a:latin typeface="Graphik"/>
                <a:ea typeface="Graphik"/>
                <a:cs typeface="Graphik"/>
                <a:sym typeface="Graphik"/>
              </a:defRPr>
            </a:pPr>
            <a:r>
              <a:t>Well-established, </a:t>
            </a:r>
            <a:r>
              <a:rPr b="1" i="1"/>
              <a:t>system-wide inequalities</a:t>
            </a:r>
          </a:p>
          <a:p>
            <a:pPr marL="285750" indent="-285750">
              <a:spcBef>
                <a:spcPts val="1200"/>
              </a:spcBef>
              <a:buSzPct val="100000"/>
              <a:buFont typeface="Arial"/>
              <a:buChar char="•"/>
              <a:defRPr sz="1600" b="1" i="1">
                <a:latin typeface="Graphik"/>
                <a:ea typeface="Graphik"/>
                <a:cs typeface="Graphik"/>
                <a:sym typeface="Graphik"/>
              </a:defRPr>
            </a:pPr>
            <a:r>
              <a:t>Exclusion of certain socio-economic groups </a:t>
            </a:r>
            <a:r>
              <a:rPr b="0" i="0"/>
              <a:t>in solutions</a:t>
            </a:r>
          </a:p>
          <a:p>
            <a:pPr marL="285750" indent="-285750">
              <a:spcBef>
                <a:spcPts val="1200"/>
              </a:spcBef>
              <a:buSzPct val="100000"/>
              <a:buFont typeface="Arial"/>
              <a:buChar char="•"/>
              <a:defRPr sz="1600">
                <a:latin typeface="Graphik"/>
                <a:ea typeface="Graphik"/>
                <a:cs typeface="Graphik"/>
                <a:sym typeface="Graphik"/>
              </a:defRPr>
            </a:pPr>
            <a:r>
              <a:t>Low </a:t>
            </a:r>
            <a:r>
              <a:rPr b="1" i="1"/>
              <a:t>prioritization of climate change </a:t>
            </a:r>
            <a:r>
              <a:t>as a global issue</a:t>
            </a:r>
          </a:p>
          <a:p>
            <a:pPr marL="285750" indent="-285750">
              <a:spcBef>
                <a:spcPts val="1200"/>
              </a:spcBef>
              <a:buSzPct val="100000"/>
              <a:buFont typeface="Arial"/>
              <a:buChar char="•"/>
              <a:defRPr sz="1600" i="1">
                <a:latin typeface="Graphik"/>
                <a:ea typeface="Graphik"/>
                <a:cs typeface="Graphik"/>
                <a:sym typeface="Graphik"/>
              </a:defRPr>
            </a:pPr>
            <a:r>
              <a:t>Unequal access to STEM and tech jobs for </a:t>
            </a:r>
            <a:r>
              <a:rPr b="1"/>
              <a:t>overburdened groups such as minorities (US)  and women</a:t>
            </a:r>
            <a:r>
              <a:t> </a:t>
            </a:r>
          </a:p>
          <a:p>
            <a:pPr marL="285750" indent="-285750">
              <a:spcBef>
                <a:spcPts val="1200"/>
              </a:spcBef>
              <a:buSzPct val="100000"/>
              <a:buFont typeface="Arial"/>
              <a:buChar char="•"/>
              <a:defRPr sz="1600" i="1">
                <a:latin typeface="Graphik"/>
                <a:ea typeface="Graphik"/>
                <a:cs typeface="Graphik"/>
                <a:sym typeface="Graphik"/>
              </a:defRPr>
            </a:pPr>
            <a:r>
              <a:t>Not enough </a:t>
            </a:r>
            <a:r>
              <a:rPr b="1"/>
              <a:t>accountability </a:t>
            </a:r>
            <a:r>
              <a:t>for businesses and their role in contributing to climate change</a:t>
            </a:r>
          </a:p>
          <a:p>
            <a:pPr marL="285750" indent="-285750">
              <a:spcBef>
                <a:spcPts val="1200"/>
              </a:spcBef>
              <a:buSzPct val="100000"/>
              <a:buFont typeface="Arial"/>
              <a:buChar char="•"/>
              <a:defRPr sz="1600">
                <a:latin typeface="Graphik"/>
                <a:ea typeface="Graphik"/>
                <a:cs typeface="Graphik"/>
                <a:sym typeface="Graphik"/>
              </a:defRPr>
            </a:pPr>
            <a:r>
              <a:t>Low </a:t>
            </a:r>
            <a:r>
              <a:rPr b="1" i="1"/>
              <a:t>climate literacy </a:t>
            </a:r>
            <a:r>
              <a:t>and inadequate attention </a:t>
            </a:r>
            <a:r>
              <a:rPr i="1"/>
              <a:t>to</a:t>
            </a:r>
            <a:r>
              <a:rPr b="1" i="1"/>
              <a:t> health impacts</a:t>
            </a:r>
          </a:p>
        </p:txBody>
      </p:sp>
      <p:sp>
        <p:nvSpPr>
          <p:cNvPr id="1026" name="Title 1"/>
          <p:cNvSpPr txBox="1"/>
          <p:nvPr/>
        </p:nvSpPr>
        <p:spPr>
          <a:xfrm>
            <a:off x="6694572" y="1966141"/>
            <a:ext cx="4824742" cy="327661"/>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0" tIns="0" rIns="0" bIns="0">
            <a:spAutoFit/>
          </a:bodyPr>
          <a:lstStyle>
            <a:lvl1pPr algn="ctr">
              <a:lnSpc>
                <a:spcPct val="80000"/>
              </a:lnSpc>
              <a:defRPr sz="2000" b="1">
                <a:solidFill>
                  <a:srgbClr val="739F6F"/>
                </a:solidFill>
                <a:latin typeface="Graphik"/>
                <a:ea typeface="Graphik"/>
                <a:cs typeface="Graphik"/>
                <a:sym typeface="Graphik"/>
              </a:defRPr>
            </a:lvl1pPr>
          </a:lstStyle>
          <a:p>
            <a:r>
              <a:t>Where Are We Headed?</a:t>
            </a:r>
          </a:p>
        </p:txBody>
      </p:sp>
      <p:sp>
        <p:nvSpPr>
          <p:cNvPr id="1027" name="Isosceles Triangle 15"/>
          <p:cNvSpPr/>
          <p:nvPr/>
        </p:nvSpPr>
        <p:spPr>
          <a:xfrm rot="5400000">
            <a:off x="4324579" y="3727450"/>
            <a:ext cx="3695706" cy="584203"/>
          </a:xfrm>
          <a:prstGeom prst="triangle">
            <a:avLst/>
          </a:prstGeom>
          <a:solidFill>
            <a:srgbClr val="739F6F"/>
          </a:solidFill>
          <a:ln w="12700">
            <a:miter lim="400000"/>
          </a:ln>
        </p:spPr>
        <p:txBody>
          <a:bodyPr lIns="45718" tIns="45718" rIns="45718" bIns="45718" anchor="ctr"/>
          <a:lstStyle/>
          <a:p>
            <a:pPr algn="ctr">
              <a:defRPr>
                <a:solidFill>
                  <a:srgbClr val="FFFFFF"/>
                </a:solidFill>
              </a:defRPr>
            </a:pPr>
            <a:endParaRPr/>
          </a:p>
        </p:txBody>
      </p:sp>
      <p:sp>
        <p:nvSpPr>
          <p:cNvPr id="1028" name="TextBox 52"/>
          <p:cNvSpPr txBox="1"/>
          <p:nvPr/>
        </p:nvSpPr>
        <p:spPr>
          <a:xfrm>
            <a:off x="7619096" y="2421775"/>
            <a:ext cx="3691127" cy="3668650"/>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0" tIns="0" rIns="0" bIns="0">
            <a:spAutoFit/>
          </a:bodyPr>
          <a:lstStyle/>
          <a:p>
            <a:pPr>
              <a:defRPr sz="1300" i="1">
                <a:latin typeface="Graphik"/>
                <a:ea typeface="Graphik"/>
                <a:cs typeface="Graphik"/>
                <a:sym typeface="Graphik"/>
              </a:defRPr>
            </a:pPr>
            <a:r>
              <a:t>Youth, particularly BIPOC youth, feel disconnected from the climate crisis. Voices are not being heard.  </a:t>
            </a:r>
            <a:r>
              <a:rPr b="1">
                <a:solidFill>
                  <a:srgbClr val="739F6F"/>
                </a:solidFill>
              </a:rPr>
              <a:t>Lack of access</a:t>
            </a:r>
            <a:r>
              <a:t> to educational, climate leadership and career opportunities.  </a:t>
            </a:r>
          </a:p>
          <a:p>
            <a:pPr>
              <a:defRPr sz="1300" i="1">
                <a:latin typeface="Graphik"/>
                <a:ea typeface="Graphik"/>
                <a:cs typeface="Graphik"/>
                <a:sym typeface="Graphik"/>
              </a:defRPr>
            </a:pPr>
            <a:endParaRPr/>
          </a:p>
          <a:p>
            <a:pPr>
              <a:defRPr sz="1300" i="1">
                <a:latin typeface="Graphik"/>
                <a:ea typeface="Graphik"/>
                <a:cs typeface="Graphik"/>
                <a:sym typeface="Graphik"/>
              </a:defRPr>
            </a:pPr>
            <a:r>
              <a:t>Climate impacts are amplified for those in underserved communities particularly children.  Our underserved communities are </a:t>
            </a:r>
            <a:r>
              <a:rPr b="1">
                <a:solidFill>
                  <a:srgbClr val="739F6F"/>
                </a:solidFill>
              </a:rPr>
              <a:t>25% more likely </a:t>
            </a:r>
            <a:r>
              <a:t>to live in areas with adverse health outcomes and the highest projected loss of jobs due to climate risks such as rising temperatures.</a:t>
            </a:r>
          </a:p>
          <a:p>
            <a:pPr>
              <a:defRPr sz="1300" i="1">
                <a:latin typeface="Graphik"/>
                <a:ea typeface="Graphik"/>
                <a:cs typeface="Graphik"/>
                <a:sym typeface="Graphik"/>
              </a:defRPr>
            </a:pPr>
            <a:endParaRPr/>
          </a:p>
          <a:p>
            <a:pPr>
              <a:defRPr sz="1300" i="1">
                <a:latin typeface="Graphik"/>
                <a:ea typeface="Graphik"/>
                <a:cs typeface="Graphik"/>
                <a:sym typeface="Graphik"/>
              </a:defRPr>
            </a:pPr>
            <a:r>
              <a:t>Climate efforts are scattershot and disconnected from what the most vulnerable are experiencing. There are insufficient</a:t>
            </a:r>
          </a:p>
          <a:p>
            <a:pPr>
              <a:defRPr sz="1300" b="1" i="1">
                <a:solidFill>
                  <a:srgbClr val="739F6F"/>
                </a:solidFill>
                <a:latin typeface="Graphik"/>
                <a:ea typeface="Graphik"/>
                <a:cs typeface="Graphik"/>
                <a:sym typeface="Graphik"/>
              </a:defRPr>
            </a:pPr>
            <a:r>
              <a:t>on-ramps </a:t>
            </a:r>
            <a:r>
              <a:rPr b="0">
                <a:solidFill>
                  <a:srgbClr val="000000"/>
                </a:solidFill>
              </a:rPr>
              <a:t>to be part of the solution. </a:t>
            </a:r>
            <a:r>
              <a:t> </a:t>
            </a:r>
          </a:p>
        </p:txBody>
      </p:sp>
      <p:grpSp>
        <p:nvGrpSpPr>
          <p:cNvPr id="1038" name="Group 55"/>
          <p:cNvGrpSpPr/>
          <p:nvPr/>
        </p:nvGrpSpPr>
        <p:grpSpPr>
          <a:xfrm>
            <a:off x="6890083" y="4089452"/>
            <a:ext cx="585331" cy="611155"/>
            <a:chOff x="-1" y="0"/>
            <a:chExt cx="585330" cy="611153"/>
          </a:xfrm>
        </p:grpSpPr>
        <p:sp>
          <p:nvSpPr>
            <p:cNvPr id="1029" name="Freeform 56"/>
            <p:cNvSpPr/>
            <p:nvPr/>
          </p:nvSpPr>
          <p:spPr>
            <a:xfrm>
              <a:off x="-2" y="-1"/>
              <a:ext cx="229543" cy="611154"/>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4800" y="21600"/>
                    <a:pt x="0" y="19800"/>
                    <a:pt x="0" y="17550"/>
                  </a:cubicBezTo>
                  <a:cubicBezTo>
                    <a:pt x="0" y="16200"/>
                    <a:pt x="1800" y="14925"/>
                    <a:pt x="4800" y="14175"/>
                  </a:cubicBezTo>
                  <a:cubicBezTo>
                    <a:pt x="4800" y="2250"/>
                    <a:pt x="4800" y="2250"/>
                    <a:pt x="4800" y="2250"/>
                  </a:cubicBezTo>
                  <a:cubicBezTo>
                    <a:pt x="4800" y="1050"/>
                    <a:pt x="7600" y="0"/>
                    <a:pt x="10800" y="0"/>
                  </a:cubicBezTo>
                  <a:cubicBezTo>
                    <a:pt x="14200" y="0"/>
                    <a:pt x="16800" y="1050"/>
                    <a:pt x="16800" y="2250"/>
                  </a:cubicBezTo>
                  <a:cubicBezTo>
                    <a:pt x="16800" y="14175"/>
                    <a:pt x="16800" y="14175"/>
                    <a:pt x="16800" y="14175"/>
                  </a:cubicBezTo>
                  <a:cubicBezTo>
                    <a:pt x="19800" y="14925"/>
                    <a:pt x="21600" y="16200"/>
                    <a:pt x="21600" y="17550"/>
                  </a:cubicBezTo>
                  <a:cubicBezTo>
                    <a:pt x="21600" y="19800"/>
                    <a:pt x="16800" y="21600"/>
                    <a:pt x="10800" y="21600"/>
                  </a:cubicBezTo>
                  <a:close/>
                  <a:moveTo>
                    <a:pt x="10800" y="900"/>
                  </a:moveTo>
                  <a:cubicBezTo>
                    <a:pt x="8800" y="900"/>
                    <a:pt x="7200" y="1500"/>
                    <a:pt x="7200" y="2250"/>
                  </a:cubicBezTo>
                  <a:cubicBezTo>
                    <a:pt x="7200" y="14475"/>
                    <a:pt x="7200" y="14475"/>
                    <a:pt x="7200" y="14475"/>
                  </a:cubicBezTo>
                  <a:cubicBezTo>
                    <a:pt x="7200" y="14625"/>
                    <a:pt x="7000" y="14775"/>
                    <a:pt x="6600" y="14850"/>
                  </a:cubicBezTo>
                  <a:cubicBezTo>
                    <a:pt x="4000" y="15375"/>
                    <a:pt x="2400" y="16425"/>
                    <a:pt x="2400" y="17550"/>
                  </a:cubicBezTo>
                  <a:cubicBezTo>
                    <a:pt x="2400" y="19275"/>
                    <a:pt x="6200" y="20700"/>
                    <a:pt x="10800" y="20700"/>
                  </a:cubicBezTo>
                  <a:cubicBezTo>
                    <a:pt x="15400" y="20700"/>
                    <a:pt x="19200" y="19275"/>
                    <a:pt x="19200" y="17550"/>
                  </a:cubicBezTo>
                  <a:cubicBezTo>
                    <a:pt x="19200" y="16425"/>
                    <a:pt x="17600" y="15375"/>
                    <a:pt x="15000" y="14850"/>
                  </a:cubicBezTo>
                  <a:cubicBezTo>
                    <a:pt x="14600" y="14775"/>
                    <a:pt x="14400" y="14625"/>
                    <a:pt x="14400" y="14475"/>
                  </a:cubicBezTo>
                  <a:cubicBezTo>
                    <a:pt x="14400" y="2250"/>
                    <a:pt x="14400" y="2250"/>
                    <a:pt x="14400" y="2250"/>
                  </a:cubicBezTo>
                  <a:cubicBezTo>
                    <a:pt x="14400" y="1500"/>
                    <a:pt x="12800" y="900"/>
                    <a:pt x="10800" y="900"/>
                  </a:cubicBezTo>
                  <a:close/>
                </a:path>
              </a:pathLst>
            </a:custGeom>
            <a:solidFill>
              <a:srgbClr val="B4D1C9"/>
            </a:solidFill>
            <a:ln w="12700" cap="flat">
              <a:noFill/>
              <a:miter lim="400000"/>
            </a:ln>
            <a:effectLst/>
          </p:spPr>
          <p:txBody>
            <a:bodyPr wrap="square" lIns="45718" tIns="45718" rIns="45718" bIns="45718" numCol="1" anchor="t">
              <a:noAutofit/>
            </a:bodyPr>
            <a:lstStyle/>
            <a:p>
              <a:endParaRPr/>
            </a:p>
          </p:txBody>
        </p:sp>
        <p:sp>
          <p:nvSpPr>
            <p:cNvPr id="1030" name="Freeform 57"/>
            <p:cNvSpPr/>
            <p:nvPr/>
          </p:nvSpPr>
          <p:spPr>
            <a:xfrm>
              <a:off x="76035" y="459080"/>
              <a:ext cx="76037" cy="76037"/>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4800" y="21600"/>
                    <a:pt x="0" y="16800"/>
                    <a:pt x="0" y="10800"/>
                  </a:cubicBezTo>
                  <a:cubicBezTo>
                    <a:pt x="0" y="4800"/>
                    <a:pt x="4800" y="0"/>
                    <a:pt x="10800" y="0"/>
                  </a:cubicBezTo>
                  <a:cubicBezTo>
                    <a:pt x="16800" y="0"/>
                    <a:pt x="21600" y="4800"/>
                    <a:pt x="21600" y="10800"/>
                  </a:cubicBezTo>
                  <a:cubicBezTo>
                    <a:pt x="21600" y="16800"/>
                    <a:pt x="16800" y="21600"/>
                    <a:pt x="10800" y="21600"/>
                  </a:cubicBezTo>
                  <a:close/>
                  <a:moveTo>
                    <a:pt x="10800" y="7200"/>
                  </a:moveTo>
                  <a:cubicBezTo>
                    <a:pt x="9000" y="7200"/>
                    <a:pt x="7200" y="9000"/>
                    <a:pt x="7200" y="10800"/>
                  </a:cubicBezTo>
                  <a:cubicBezTo>
                    <a:pt x="7200" y="13200"/>
                    <a:pt x="9000" y="14400"/>
                    <a:pt x="10800" y="14400"/>
                  </a:cubicBezTo>
                  <a:cubicBezTo>
                    <a:pt x="13200" y="14400"/>
                    <a:pt x="14400" y="13200"/>
                    <a:pt x="14400" y="10800"/>
                  </a:cubicBezTo>
                  <a:cubicBezTo>
                    <a:pt x="14400" y="9000"/>
                    <a:pt x="13200" y="7200"/>
                    <a:pt x="10800" y="7200"/>
                  </a:cubicBezTo>
                  <a:close/>
                </a:path>
              </a:pathLst>
            </a:custGeom>
            <a:solidFill>
              <a:srgbClr val="B4D1C9"/>
            </a:solidFill>
            <a:ln w="12700" cap="flat">
              <a:noFill/>
              <a:miter lim="400000"/>
            </a:ln>
            <a:effectLst/>
          </p:spPr>
          <p:txBody>
            <a:bodyPr wrap="square" lIns="45718" tIns="45718" rIns="45718" bIns="45718" numCol="1" anchor="t">
              <a:noAutofit/>
            </a:bodyPr>
            <a:lstStyle/>
            <a:p>
              <a:endParaRPr/>
            </a:p>
          </p:txBody>
        </p:sp>
        <p:sp>
          <p:nvSpPr>
            <p:cNvPr id="1031" name="Freeform 58"/>
            <p:cNvSpPr/>
            <p:nvPr/>
          </p:nvSpPr>
          <p:spPr>
            <a:xfrm>
              <a:off x="101858" y="177893"/>
              <a:ext cx="25825" cy="305578"/>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5400" y="21600"/>
                    <a:pt x="0" y="21300"/>
                    <a:pt x="0" y="20700"/>
                  </a:cubicBezTo>
                  <a:cubicBezTo>
                    <a:pt x="0" y="900"/>
                    <a:pt x="0" y="900"/>
                    <a:pt x="0" y="900"/>
                  </a:cubicBezTo>
                  <a:cubicBezTo>
                    <a:pt x="0" y="450"/>
                    <a:pt x="5400" y="0"/>
                    <a:pt x="10800" y="0"/>
                  </a:cubicBezTo>
                  <a:cubicBezTo>
                    <a:pt x="18000" y="0"/>
                    <a:pt x="21600" y="450"/>
                    <a:pt x="21600" y="900"/>
                  </a:cubicBezTo>
                  <a:cubicBezTo>
                    <a:pt x="21600" y="20700"/>
                    <a:pt x="21600" y="20700"/>
                    <a:pt x="21600" y="20700"/>
                  </a:cubicBezTo>
                  <a:cubicBezTo>
                    <a:pt x="21600" y="21300"/>
                    <a:pt x="18000" y="21600"/>
                    <a:pt x="10800" y="21600"/>
                  </a:cubicBezTo>
                  <a:close/>
                </a:path>
              </a:pathLst>
            </a:custGeom>
            <a:solidFill>
              <a:srgbClr val="B4D1C9"/>
            </a:solidFill>
            <a:ln w="12700" cap="flat">
              <a:noFill/>
              <a:miter lim="400000"/>
            </a:ln>
            <a:effectLst/>
          </p:spPr>
          <p:txBody>
            <a:bodyPr wrap="square" lIns="45718" tIns="45718" rIns="45718" bIns="45718" numCol="1" anchor="t">
              <a:noAutofit/>
            </a:bodyPr>
            <a:lstStyle/>
            <a:p>
              <a:endParaRPr/>
            </a:p>
          </p:txBody>
        </p:sp>
        <p:sp>
          <p:nvSpPr>
            <p:cNvPr id="1032" name="Freeform 59"/>
            <p:cNvSpPr/>
            <p:nvPr/>
          </p:nvSpPr>
          <p:spPr>
            <a:xfrm>
              <a:off x="231103" y="114770"/>
              <a:ext cx="239456" cy="355789"/>
            </a:xfrm>
            <a:custGeom>
              <a:avLst/>
              <a:gdLst/>
              <a:ahLst/>
              <a:cxnLst>
                <a:cxn ang="0">
                  <a:pos x="wd2" y="hd2"/>
                </a:cxn>
                <a:cxn ang="5400000">
                  <a:pos x="wd2" y="hd2"/>
                </a:cxn>
                <a:cxn ang="10800000">
                  <a:pos x="wd2" y="hd2"/>
                </a:cxn>
                <a:cxn ang="16200000">
                  <a:pos x="wd2" y="hd2"/>
                </a:cxn>
              </a:cxnLst>
              <a:rect l="0" t="0" r="r" b="b"/>
              <a:pathLst>
                <a:path w="21460" h="21600" extrusionOk="0">
                  <a:moveTo>
                    <a:pt x="5544" y="21600"/>
                  </a:moveTo>
                  <a:cubicBezTo>
                    <a:pt x="4407" y="21600"/>
                    <a:pt x="3081" y="21471"/>
                    <a:pt x="1944" y="21343"/>
                  </a:cubicBezTo>
                  <a:cubicBezTo>
                    <a:pt x="1376" y="21214"/>
                    <a:pt x="997" y="20829"/>
                    <a:pt x="1186" y="20443"/>
                  </a:cubicBezTo>
                  <a:cubicBezTo>
                    <a:pt x="1376" y="19929"/>
                    <a:pt x="1944" y="19671"/>
                    <a:pt x="2513" y="19800"/>
                  </a:cubicBezTo>
                  <a:cubicBezTo>
                    <a:pt x="3460" y="19929"/>
                    <a:pt x="4597" y="20057"/>
                    <a:pt x="5544" y="20057"/>
                  </a:cubicBezTo>
                  <a:cubicBezTo>
                    <a:pt x="13123" y="20057"/>
                    <a:pt x="19186" y="15943"/>
                    <a:pt x="19186" y="10800"/>
                  </a:cubicBezTo>
                  <a:cubicBezTo>
                    <a:pt x="19186" y="5657"/>
                    <a:pt x="13123" y="1543"/>
                    <a:pt x="5544" y="1543"/>
                  </a:cubicBezTo>
                  <a:cubicBezTo>
                    <a:pt x="4218" y="1543"/>
                    <a:pt x="2892" y="1671"/>
                    <a:pt x="1565" y="1929"/>
                  </a:cubicBezTo>
                  <a:cubicBezTo>
                    <a:pt x="807" y="2057"/>
                    <a:pt x="239" y="1800"/>
                    <a:pt x="49" y="1414"/>
                  </a:cubicBezTo>
                  <a:cubicBezTo>
                    <a:pt x="-140" y="1029"/>
                    <a:pt x="239" y="643"/>
                    <a:pt x="807" y="514"/>
                  </a:cubicBezTo>
                  <a:cubicBezTo>
                    <a:pt x="2323" y="129"/>
                    <a:pt x="4028" y="0"/>
                    <a:pt x="5544" y="0"/>
                  </a:cubicBezTo>
                  <a:cubicBezTo>
                    <a:pt x="14449" y="0"/>
                    <a:pt x="21460" y="4886"/>
                    <a:pt x="21460" y="10800"/>
                  </a:cubicBezTo>
                  <a:cubicBezTo>
                    <a:pt x="21460" y="16714"/>
                    <a:pt x="14449" y="21600"/>
                    <a:pt x="5544" y="21600"/>
                  </a:cubicBezTo>
                  <a:close/>
                </a:path>
              </a:pathLst>
            </a:custGeom>
            <a:solidFill>
              <a:srgbClr val="B4D1C9"/>
            </a:solidFill>
            <a:ln w="12700" cap="flat">
              <a:noFill/>
              <a:miter lim="400000"/>
            </a:ln>
            <a:effectLst/>
          </p:spPr>
          <p:txBody>
            <a:bodyPr wrap="square" lIns="45718" tIns="45718" rIns="45718" bIns="45718" numCol="1" anchor="t">
              <a:noAutofit/>
            </a:bodyPr>
            <a:lstStyle/>
            <a:p>
              <a:endParaRPr/>
            </a:p>
          </p:txBody>
        </p:sp>
        <p:sp>
          <p:nvSpPr>
            <p:cNvPr id="1033" name="Freeform 60"/>
            <p:cNvSpPr/>
            <p:nvPr/>
          </p:nvSpPr>
          <p:spPr>
            <a:xfrm>
              <a:off x="279751" y="0"/>
              <a:ext cx="25826" cy="76037"/>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5400" y="21600"/>
                    <a:pt x="0" y="20400"/>
                    <a:pt x="0" y="18000"/>
                  </a:cubicBezTo>
                  <a:cubicBezTo>
                    <a:pt x="0" y="3600"/>
                    <a:pt x="0" y="3600"/>
                    <a:pt x="0" y="3600"/>
                  </a:cubicBezTo>
                  <a:cubicBezTo>
                    <a:pt x="0" y="1800"/>
                    <a:pt x="5400" y="0"/>
                    <a:pt x="10800" y="0"/>
                  </a:cubicBezTo>
                  <a:cubicBezTo>
                    <a:pt x="18000" y="0"/>
                    <a:pt x="21600" y="1800"/>
                    <a:pt x="21600" y="3600"/>
                  </a:cubicBezTo>
                  <a:cubicBezTo>
                    <a:pt x="21600" y="18000"/>
                    <a:pt x="21600" y="18000"/>
                    <a:pt x="21600" y="18000"/>
                  </a:cubicBezTo>
                  <a:cubicBezTo>
                    <a:pt x="21600" y="20400"/>
                    <a:pt x="18000" y="21600"/>
                    <a:pt x="10800" y="21600"/>
                  </a:cubicBezTo>
                  <a:close/>
                </a:path>
              </a:pathLst>
            </a:custGeom>
            <a:solidFill>
              <a:srgbClr val="B4D1C9"/>
            </a:solidFill>
            <a:ln w="12700" cap="flat">
              <a:noFill/>
              <a:miter lim="400000"/>
            </a:ln>
            <a:effectLst/>
          </p:spPr>
          <p:txBody>
            <a:bodyPr wrap="square" lIns="45718" tIns="45718" rIns="45718" bIns="45718" numCol="1" anchor="t">
              <a:noAutofit/>
            </a:bodyPr>
            <a:lstStyle/>
            <a:p>
              <a:endParaRPr/>
            </a:p>
          </p:txBody>
        </p:sp>
        <p:sp>
          <p:nvSpPr>
            <p:cNvPr id="1034" name="Freeform 61"/>
            <p:cNvSpPr/>
            <p:nvPr/>
          </p:nvSpPr>
          <p:spPr>
            <a:xfrm>
              <a:off x="442916" y="84272"/>
              <a:ext cx="61021" cy="60627"/>
            </a:xfrm>
            <a:custGeom>
              <a:avLst/>
              <a:gdLst/>
              <a:ahLst/>
              <a:cxnLst>
                <a:cxn ang="0">
                  <a:pos x="wd2" y="hd2"/>
                </a:cxn>
                <a:cxn ang="5400000">
                  <a:pos x="wd2" y="hd2"/>
                </a:cxn>
                <a:cxn ang="10800000">
                  <a:pos x="wd2" y="hd2"/>
                </a:cxn>
                <a:cxn ang="16200000">
                  <a:pos x="wd2" y="hd2"/>
                </a:cxn>
              </a:cxnLst>
              <a:rect l="0" t="0" r="r" b="b"/>
              <a:pathLst>
                <a:path w="20880" h="21228" extrusionOk="0">
                  <a:moveTo>
                    <a:pt x="3960" y="21228"/>
                  </a:moveTo>
                  <a:cubicBezTo>
                    <a:pt x="3240" y="21228"/>
                    <a:pt x="1800" y="21228"/>
                    <a:pt x="1080" y="20483"/>
                  </a:cubicBezTo>
                  <a:cubicBezTo>
                    <a:pt x="-360" y="18249"/>
                    <a:pt x="-360" y="16014"/>
                    <a:pt x="1080" y="13780"/>
                  </a:cubicBezTo>
                  <a:cubicBezTo>
                    <a:pt x="13320" y="1118"/>
                    <a:pt x="13320" y="1118"/>
                    <a:pt x="13320" y="1118"/>
                  </a:cubicBezTo>
                  <a:cubicBezTo>
                    <a:pt x="14760" y="-372"/>
                    <a:pt x="17640" y="-372"/>
                    <a:pt x="19800" y="1118"/>
                  </a:cubicBezTo>
                  <a:cubicBezTo>
                    <a:pt x="21240" y="3352"/>
                    <a:pt x="21240" y="5587"/>
                    <a:pt x="19800" y="7821"/>
                  </a:cubicBezTo>
                  <a:cubicBezTo>
                    <a:pt x="7560" y="20483"/>
                    <a:pt x="7560" y="20483"/>
                    <a:pt x="7560" y="20483"/>
                  </a:cubicBezTo>
                  <a:cubicBezTo>
                    <a:pt x="6120" y="21228"/>
                    <a:pt x="5400" y="21228"/>
                    <a:pt x="3960" y="21228"/>
                  </a:cubicBezTo>
                  <a:close/>
                </a:path>
              </a:pathLst>
            </a:custGeom>
            <a:solidFill>
              <a:srgbClr val="B4D1C9"/>
            </a:solidFill>
            <a:ln w="12700" cap="flat">
              <a:noFill/>
              <a:miter lim="400000"/>
            </a:ln>
            <a:effectLst/>
          </p:spPr>
          <p:txBody>
            <a:bodyPr wrap="square" lIns="45718" tIns="45718" rIns="45718" bIns="45718" numCol="1" anchor="t">
              <a:noAutofit/>
            </a:bodyPr>
            <a:lstStyle/>
            <a:p>
              <a:endParaRPr/>
            </a:p>
          </p:txBody>
        </p:sp>
        <p:sp>
          <p:nvSpPr>
            <p:cNvPr id="1035" name="Freeform 62"/>
            <p:cNvSpPr/>
            <p:nvPr/>
          </p:nvSpPr>
          <p:spPr>
            <a:xfrm>
              <a:off x="509291" y="279752"/>
              <a:ext cx="76039" cy="25825"/>
            </a:xfrm>
            <a:custGeom>
              <a:avLst/>
              <a:gdLst/>
              <a:ahLst/>
              <a:cxnLst>
                <a:cxn ang="0">
                  <a:pos x="wd2" y="hd2"/>
                </a:cxn>
                <a:cxn ang="5400000">
                  <a:pos x="wd2" y="hd2"/>
                </a:cxn>
                <a:cxn ang="10800000">
                  <a:pos x="wd2" y="hd2"/>
                </a:cxn>
                <a:cxn ang="16200000">
                  <a:pos x="wd2" y="hd2"/>
                </a:cxn>
              </a:cxnLst>
              <a:rect l="0" t="0" r="r" b="b"/>
              <a:pathLst>
                <a:path w="21600" h="21600" extrusionOk="0">
                  <a:moveTo>
                    <a:pt x="18000" y="21600"/>
                  </a:moveTo>
                  <a:cubicBezTo>
                    <a:pt x="3600" y="21600"/>
                    <a:pt x="3600" y="21600"/>
                    <a:pt x="3600" y="21600"/>
                  </a:cubicBezTo>
                  <a:cubicBezTo>
                    <a:pt x="1800" y="21600"/>
                    <a:pt x="0" y="18000"/>
                    <a:pt x="0" y="10800"/>
                  </a:cubicBezTo>
                  <a:cubicBezTo>
                    <a:pt x="0" y="5400"/>
                    <a:pt x="1800" y="0"/>
                    <a:pt x="3600" y="0"/>
                  </a:cubicBezTo>
                  <a:cubicBezTo>
                    <a:pt x="18000" y="0"/>
                    <a:pt x="18000" y="0"/>
                    <a:pt x="18000" y="0"/>
                  </a:cubicBezTo>
                  <a:cubicBezTo>
                    <a:pt x="20400" y="0"/>
                    <a:pt x="21600" y="5400"/>
                    <a:pt x="21600" y="10800"/>
                  </a:cubicBezTo>
                  <a:cubicBezTo>
                    <a:pt x="21600" y="18000"/>
                    <a:pt x="20400" y="21600"/>
                    <a:pt x="18000" y="21600"/>
                  </a:cubicBezTo>
                  <a:close/>
                </a:path>
              </a:pathLst>
            </a:custGeom>
            <a:solidFill>
              <a:srgbClr val="B4D1C9"/>
            </a:solidFill>
            <a:ln w="12700" cap="flat">
              <a:noFill/>
              <a:miter lim="400000"/>
            </a:ln>
            <a:effectLst/>
          </p:spPr>
          <p:txBody>
            <a:bodyPr wrap="square" lIns="45718" tIns="45718" rIns="45718" bIns="45718" numCol="1" anchor="t">
              <a:noAutofit/>
            </a:bodyPr>
            <a:lstStyle/>
            <a:p>
              <a:endParaRPr/>
            </a:p>
          </p:txBody>
        </p:sp>
        <p:sp>
          <p:nvSpPr>
            <p:cNvPr id="1036" name="Freeform 63"/>
            <p:cNvSpPr/>
            <p:nvPr/>
          </p:nvSpPr>
          <p:spPr>
            <a:xfrm>
              <a:off x="440071" y="444365"/>
              <a:ext cx="62408" cy="60625"/>
            </a:xfrm>
            <a:custGeom>
              <a:avLst/>
              <a:gdLst/>
              <a:ahLst/>
              <a:cxnLst>
                <a:cxn ang="0">
                  <a:pos x="wd2" y="hd2"/>
                </a:cxn>
                <a:cxn ang="5400000">
                  <a:pos x="wd2" y="hd2"/>
                </a:cxn>
                <a:cxn ang="10800000">
                  <a:pos x="wd2" y="hd2"/>
                </a:cxn>
                <a:cxn ang="16200000">
                  <a:pos x="wd2" y="hd2"/>
                </a:cxn>
              </a:cxnLst>
              <a:rect l="0" t="0" r="r" b="b"/>
              <a:pathLst>
                <a:path w="20880" h="21227" extrusionOk="0">
                  <a:moveTo>
                    <a:pt x="16200" y="21227"/>
                  </a:moveTo>
                  <a:cubicBezTo>
                    <a:pt x="15480" y="21227"/>
                    <a:pt x="14040" y="21227"/>
                    <a:pt x="13320" y="19737"/>
                  </a:cubicBezTo>
                  <a:cubicBezTo>
                    <a:pt x="1080" y="7075"/>
                    <a:pt x="1080" y="7075"/>
                    <a:pt x="1080" y="7075"/>
                  </a:cubicBezTo>
                  <a:cubicBezTo>
                    <a:pt x="-360" y="5586"/>
                    <a:pt x="-360" y="2606"/>
                    <a:pt x="1080" y="1117"/>
                  </a:cubicBezTo>
                  <a:cubicBezTo>
                    <a:pt x="2520" y="-373"/>
                    <a:pt x="5400" y="-373"/>
                    <a:pt x="7560" y="1117"/>
                  </a:cubicBezTo>
                  <a:cubicBezTo>
                    <a:pt x="19800" y="13779"/>
                    <a:pt x="19800" y="13779"/>
                    <a:pt x="19800" y="13779"/>
                  </a:cubicBezTo>
                  <a:cubicBezTo>
                    <a:pt x="21240" y="15268"/>
                    <a:pt x="21240" y="18248"/>
                    <a:pt x="19800" y="19737"/>
                  </a:cubicBezTo>
                  <a:cubicBezTo>
                    <a:pt x="18360" y="21227"/>
                    <a:pt x="17640" y="21227"/>
                    <a:pt x="16200" y="21227"/>
                  </a:cubicBezTo>
                  <a:close/>
                </a:path>
              </a:pathLst>
            </a:custGeom>
            <a:solidFill>
              <a:srgbClr val="B4D1C9"/>
            </a:solidFill>
            <a:ln w="12700" cap="flat">
              <a:noFill/>
              <a:miter lim="400000"/>
            </a:ln>
            <a:effectLst/>
          </p:spPr>
          <p:txBody>
            <a:bodyPr wrap="square" lIns="45718" tIns="45718" rIns="45718" bIns="45718" numCol="1" anchor="t">
              <a:noAutofit/>
            </a:bodyPr>
            <a:lstStyle/>
            <a:p>
              <a:endParaRPr/>
            </a:p>
          </p:txBody>
        </p:sp>
        <p:sp>
          <p:nvSpPr>
            <p:cNvPr id="1037" name="Freeform 64"/>
            <p:cNvSpPr/>
            <p:nvPr/>
          </p:nvSpPr>
          <p:spPr>
            <a:xfrm>
              <a:off x="279751" y="509292"/>
              <a:ext cx="25826" cy="76037"/>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5400" y="21600"/>
                    <a:pt x="0" y="20400"/>
                    <a:pt x="0" y="18000"/>
                  </a:cubicBezTo>
                  <a:cubicBezTo>
                    <a:pt x="0" y="3600"/>
                    <a:pt x="0" y="3600"/>
                    <a:pt x="0" y="3600"/>
                  </a:cubicBezTo>
                  <a:cubicBezTo>
                    <a:pt x="0" y="1800"/>
                    <a:pt x="5400" y="0"/>
                    <a:pt x="10800" y="0"/>
                  </a:cubicBezTo>
                  <a:cubicBezTo>
                    <a:pt x="18000" y="0"/>
                    <a:pt x="21600" y="1800"/>
                    <a:pt x="21600" y="3600"/>
                  </a:cubicBezTo>
                  <a:cubicBezTo>
                    <a:pt x="21600" y="18000"/>
                    <a:pt x="21600" y="18000"/>
                    <a:pt x="21600" y="18000"/>
                  </a:cubicBezTo>
                  <a:cubicBezTo>
                    <a:pt x="21600" y="20400"/>
                    <a:pt x="18000" y="21600"/>
                    <a:pt x="10800" y="21600"/>
                  </a:cubicBezTo>
                  <a:close/>
                </a:path>
              </a:pathLst>
            </a:custGeom>
            <a:solidFill>
              <a:srgbClr val="B4D1C9"/>
            </a:solidFill>
            <a:ln w="12700" cap="flat">
              <a:noFill/>
              <a:miter lim="400000"/>
            </a:ln>
            <a:effectLst/>
          </p:spPr>
          <p:txBody>
            <a:bodyPr wrap="square" lIns="45718" tIns="45718" rIns="45718" bIns="45718" numCol="1" anchor="t">
              <a:noAutofit/>
            </a:bodyPr>
            <a:lstStyle/>
            <a:p>
              <a:endParaRPr/>
            </a:p>
          </p:txBody>
        </p:sp>
      </p:grpSp>
      <p:grpSp>
        <p:nvGrpSpPr>
          <p:cNvPr id="1048" name="Group 125"/>
          <p:cNvGrpSpPr/>
          <p:nvPr/>
        </p:nvGrpSpPr>
        <p:grpSpPr>
          <a:xfrm>
            <a:off x="6921756" y="5773943"/>
            <a:ext cx="521987" cy="520760"/>
            <a:chOff x="0" y="-1"/>
            <a:chExt cx="521985" cy="520759"/>
          </a:xfrm>
        </p:grpSpPr>
        <p:sp>
          <p:nvSpPr>
            <p:cNvPr id="1039" name="Freeform 126"/>
            <p:cNvSpPr/>
            <p:nvPr/>
          </p:nvSpPr>
          <p:spPr>
            <a:xfrm>
              <a:off x="22055" y="64941"/>
              <a:ext cx="499930" cy="325934"/>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cubicBezTo>
                    <a:pt x="20661" y="21600"/>
                    <a:pt x="20661" y="21600"/>
                    <a:pt x="20661" y="21600"/>
                  </a:cubicBezTo>
                  <a:cubicBezTo>
                    <a:pt x="20661" y="3600"/>
                    <a:pt x="20661" y="3600"/>
                    <a:pt x="20661" y="3600"/>
                  </a:cubicBezTo>
                  <a:cubicBezTo>
                    <a:pt x="20661" y="2400"/>
                    <a:pt x="20035" y="1440"/>
                    <a:pt x="19252" y="1440"/>
                  </a:cubicBezTo>
                  <a:cubicBezTo>
                    <a:pt x="14322" y="1440"/>
                    <a:pt x="14322" y="1440"/>
                    <a:pt x="14322" y="1440"/>
                  </a:cubicBezTo>
                  <a:cubicBezTo>
                    <a:pt x="13617" y="1440"/>
                    <a:pt x="13070" y="2160"/>
                    <a:pt x="12913" y="3240"/>
                  </a:cubicBezTo>
                  <a:cubicBezTo>
                    <a:pt x="12209" y="10800"/>
                    <a:pt x="12209" y="10800"/>
                    <a:pt x="12209" y="10800"/>
                  </a:cubicBezTo>
                  <a:cubicBezTo>
                    <a:pt x="12209" y="11160"/>
                    <a:pt x="11974" y="11520"/>
                    <a:pt x="11739" y="11520"/>
                  </a:cubicBezTo>
                  <a:cubicBezTo>
                    <a:pt x="4226" y="11520"/>
                    <a:pt x="4226" y="11520"/>
                    <a:pt x="4226" y="11520"/>
                  </a:cubicBezTo>
                  <a:cubicBezTo>
                    <a:pt x="2426" y="11520"/>
                    <a:pt x="939" y="13680"/>
                    <a:pt x="939" y="16560"/>
                  </a:cubicBezTo>
                  <a:cubicBezTo>
                    <a:pt x="939" y="20880"/>
                    <a:pt x="939" y="20880"/>
                    <a:pt x="939" y="20880"/>
                  </a:cubicBezTo>
                  <a:cubicBezTo>
                    <a:pt x="0" y="20880"/>
                    <a:pt x="0" y="20880"/>
                    <a:pt x="0" y="20880"/>
                  </a:cubicBezTo>
                  <a:cubicBezTo>
                    <a:pt x="0" y="16560"/>
                    <a:pt x="0" y="16560"/>
                    <a:pt x="0" y="16560"/>
                  </a:cubicBezTo>
                  <a:cubicBezTo>
                    <a:pt x="0" y="12960"/>
                    <a:pt x="1957" y="10080"/>
                    <a:pt x="4226" y="10080"/>
                  </a:cubicBezTo>
                  <a:cubicBezTo>
                    <a:pt x="11348" y="10080"/>
                    <a:pt x="11348" y="10080"/>
                    <a:pt x="11348" y="10080"/>
                  </a:cubicBezTo>
                  <a:cubicBezTo>
                    <a:pt x="12052" y="3000"/>
                    <a:pt x="12052" y="3000"/>
                    <a:pt x="12052" y="3000"/>
                  </a:cubicBezTo>
                  <a:cubicBezTo>
                    <a:pt x="12209" y="1320"/>
                    <a:pt x="13148" y="0"/>
                    <a:pt x="14322" y="0"/>
                  </a:cubicBezTo>
                  <a:cubicBezTo>
                    <a:pt x="19252" y="0"/>
                    <a:pt x="19252" y="0"/>
                    <a:pt x="19252" y="0"/>
                  </a:cubicBezTo>
                  <a:cubicBezTo>
                    <a:pt x="20583" y="0"/>
                    <a:pt x="21600" y="1560"/>
                    <a:pt x="21600" y="3600"/>
                  </a:cubicBezTo>
                  <a:lnTo>
                    <a:pt x="21600" y="21600"/>
                  </a:lnTo>
                  <a:close/>
                </a:path>
              </a:pathLst>
            </a:custGeom>
            <a:solidFill>
              <a:srgbClr val="B4D1C9"/>
            </a:solidFill>
            <a:ln w="12700" cap="flat">
              <a:noFill/>
              <a:miter lim="400000"/>
            </a:ln>
            <a:effectLst/>
          </p:spPr>
          <p:txBody>
            <a:bodyPr wrap="square" lIns="45718" tIns="45718" rIns="45718" bIns="45718" numCol="1" anchor="t">
              <a:noAutofit/>
            </a:bodyPr>
            <a:lstStyle/>
            <a:p>
              <a:endParaRPr/>
            </a:p>
          </p:txBody>
        </p:sp>
        <p:sp>
          <p:nvSpPr>
            <p:cNvPr id="1040" name="Rectangle 127"/>
            <p:cNvSpPr/>
            <p:nvPr/>
          </p:nvSpPr>
          <p:spPr>
            <a:xfrm>
              <a:off x="162966" y="433759"/>
              <a:ext cx="120082" cy="22057"/>
            </a:xfrm>
            <a:prstGeom prst="rect">
              <a:avLst/>
            </a:prstGeom>
            <a:solidFill>
              <a:srgbClr val="B4D1C9"/>
            </a:solidFill>
            <a:ln w="12700" cap="flat">
              <a:noFill/>
              <a:miter lim="400000"/>
            </a:ln>
            <a:effectLst/>
          </p:spPr>
          <p:txBody>
            <a:bodyPr wrap="square" lIns="45718" tIns="45718" rIns="45718" bIns="45718" numCol="1" anchor="t">
              <a:noAutofit/>
            </a:bodyPr>
            <a:lstStyle/>
            <a:p>
              <a:endParaRPr/>
            </a:p>
          </p:txBody>
        </p:sp>
        <p:sp>
          <p:nvSpPr>
            <p:cNvPr id="1041" name="Freeform 128"/>
            <p:cNvSpPr/>
            <p:nvPr/>
          </p:nvSpPr>
          <p:spPr>
            <a:xfrm>
              <a:off x="-1" y="346762"/>
              <a:ext cx="173997" cy="173996"/>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4950" y="21600"/>
                    <a:pt x="0" y="16650"/>
                    <a:pt x="0" y="10800"/>
                  </a:cubicBezTo>
                  <a:cubicBezTo>
                    <a:pt x="0" y="4725"/>
                    <a:pt x="4950" y="0"/>
                    <a:pt x="10800" y="0"/>
                  </a:cubicBezTo>
                  <a:cubicBezTo>
                    <a:pt x="16875" y="0"/>
                    <a:pt x="21600" y="4725"/>
                    <a:pt x="21600" y="10800"/>
                  </a:cubicBezTo>
                  <a:cubicBezTo>
                    <a:pt x="21600" y="16650"/>
                    <a:pt x="16875" y="21600"/>
                    <a:pt x="10800" y="21600"/>
                  </a:cubicBezTo>
                  <a:close/>
                  <a:moveTo>
                    <a:pt x="10800" y="2700"/>
                  </a:moveTo>
                  <a:cubicBezTo>
                    <a:pt x="6525" y="2700"/>
                    <a:pt x="2700" y="6300"/>
                    <a:pt x="2700" y="10800"/>
                  </a:cubicBezTo>
                  <a:cubicBezTo>
                    <a:pt x="2700" y="15075"/>
                    <a:pt x="6525" y="18900"/>
                    <a:pt x="10800" y="18900"/>
                  </a:cubicBezTo>
                  <a:cubicBezTo>
                    <a:pt x="15300" y="18900"/>
                    <a:pt x="18900" y="15075"/>
                    <a:pt x="18900" y="10800"/>
                  </a:cubicBezTo>
                  <a:cubicBezTo>
                    <a:pt x="18900" y="6300"/>
                    <a:pt x="15300" y="2700"/>
                    <a:pt x="10800" y="2700"/>
                  </a:cubicBezTo>
                  <a:close/>
                </a:path>
              </a:pathLst>
            </a:custGeom>
            <a:solidFill>
              <a:srgbClr val="B4D1C9"/>
            </a:solidFill>
            <a:ln w="12700" cap="flat">
              <a:noFill/>
              <a:miter lim="400000"/>
            </a:ln>
            <a:effectLst/>
          </p:spPr>
          <p:txBody>
            <a:bodyPr wrap="square" lIns="45718" tIns="45718" rIns="45718" bIns="45718" numCol="1" anchor="t">
              <a:noAutofit/>
            </a:bodyPr>
            <a:lstStyle/>
            <a:p>
              <a:endParaRPr/>
            </a:p>
          </p:txBody>
        </p:sp>
        <p:sp>
          <p:nvSpPr>
            <p:cNvPr id="1042" name="Freeform 129"/>
            <p:cNvSpPr/>
            <p:nvPr/>
          </p:nvSpPr>
          <p:spPr>
            <a:xfrm>
              <a:off x="260991" y="260991"/>
              <a:ext cx="260994" cy="259768"/>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4950" y="21600"/>
                    <a:pt x="0" y="16650"/>
                    <a:pt x="0" y="10800"/>
                  </a:cubicBezTo>
                  <a:cubicBezTo>
                    <a:pt x="0" y="4800"/>
                    <a:pt x="4950" y="0"/>
                    <a:pt x="10800" y="0"/>
                  </a:cubicBezTo>
                  <a:cubicBezTo>
                    <a:pt x="16800" y="0"/>
                    <a:pt x="21600" y="4800"/>
                    <a:pt x="21600" y="10800"/>
                  </a:cubicBezTo>
                  <a:cubicBezTo>
                    <a:pt x="21600" y="16650"/>
                    <a:pt x="16800" y="21600"/>
                    <a:pt x="10800" y="21600"/>
                  </a:cubicBezTo>
                  <a:close/>
                  <a:moveTo>
                    <a:pt x="10800" y="1800"/>
                  </a:moveTo>
                  <a:cubicBezTo>
                    <a:pt x="5850" y="1800"/>
                    <a:pt x="1800" y="5850"/>
                    <a:pt x="1800" y="10800"/>
                  </a:cubicBezTo>
                  <a:cubicBezTo>
                    <a:pt x="1800" y="15750"/>
                    <a:pt x="5850" y="19800"/>
                    <a:pt x="10800" y="19800"/>
                  </a:cubicBezTo>
                  <a:cubicBezTo>
                    <a:pt x="15900" y="19800"/>
                    <a:pt x="19800" y="15750"/>
                    <a:pt x="19800" y="10800"/>
                  </a:cubicBezTo>
                  <a:cubicBezTo>
                    <a:pt x="19800" y="5850"/>
                    <a:pt x="15900" y="1800"/>
                    <a:pt x="10800" y="1800"/>
                  </a:cubicBezTo>
                  <a:close/>
                </a:path>
              </a:pathLst>
            </a:custGeom>
            <a:solidFill>
              <a:srgbClr val="B4D1C9"/>
            </a:solidFill>
            <a:ln w="12700" cap="flat">
              <a:noFill/>
              <a:miter lim="400000"/>
            </a:ln>
            <a:effectLst/>
          </p:spPr>
          <p:txBody>
            <a:bodyPr wrap="square" lIns="45718" tIns="45718" rIns="45718" bIns="45718" numCol="1" anchor="t">
              <a:noAutofit/>
            </a:bodyPr>
            <a:lstStyle/>
            <a:p>
              <a:endParaRPr/>
            </a:p>
          </p:txBody>
        </p:sp>
        <p:sp>
          <p:nvSpPr>
            <p:cNvPr id="1043" name="Freeform 130"/>
            <p:cNvSpPr/>
            <p:nvPr/>
          </p:nvSpPr>
          <p:spPr>
            <a:xfrm>
              <a:off x="109052" y="86996"/>
              <a:ext cx="109055" cy="151940"/>
            </a:xfrm>
            <a:custGeom>
              <a:avLst/>
              <a:gdLst/>
              <a:ahLst/>
              <a:cxnLst>
                <a:cxn ang="0">
                  <a:pos x="wd2" y="hd2"/>
                </a:cxn>
                <a:cxn ang="5400000">
                  <a:pos x="wd2" y="hd2"/>
                </a:cxn>
                <a:cxn ang="10800000">
                  <a:pos x="wd2" y="hd2"/>
                </a:cxn>
                <a:cxn ang="16200000">
                  <a:pos x="wd2" y="hd2"/>
                </a:cxn>
              </a:cxnLst>
              <a:rect l="0" t="0" r="r" b="b"/>
              <a:pathLst>
                <a:path w="21600" h="21600" extrusionOk="0">
                  <a:moveTo>
                    <a:pt x="19440" y="21600"/>
                  </a:moveTo>
                  <a:cubicBezTo>
                    <a:pt x="2160" y="21600"/>
                    <a:pt x="2160" y="21600"/>
                    <a:pt x="2160" y="21600"/>
                  </a:cubicBezTo>
                  <a:cubicBezTo>
                    <a:pt x="1080" y="21600"/>
                    <a:pt x="0" y="20829"/>
                    <a:pt x="0" y="20057"/>
                  </a:cubicBezTo>
                  <a:cubicBezTo>
                    <a:pt x="0" y="1543"/>
                    <a:pt x="0" y="1543"/>
                    <a:pt x="0" y="1543"/>
                  </a:cubicBezTo>
                  <a:cubicBezTo>
                    <a:pt x="0" y="514"/>
                    <a:pt x="1080" y="0"/>
                    <a:pt x="2160" y="0"/>
                  </a:cubicBezTo>
                  <a:cubicBezTo>
                    <a:pt x="19440" y="0"/>
                    <a:pt x="19440" y="0"/>
                    <a:pt x="19440" y="0"/>
                  </a:cubicBezTo>
                  <a:cubicBezTo>
                    <a:pt x="20880" y="0"/>
                    <a:pt x="21600" y="514"/>
                    <a:pt x="21600" y="1543"/>
                  </a:cubicBezTo>
                  <a:cubicBezTo>
                    <a:pt x="21600" y="20057"/>
                    <a:pt x="21600" y="20057"/>
                    <a:pt x="21600" y="20057"/>
                  </a:cubicBezTo>
                  <a:cubicBezTo>
                    <a:pt x="21600" y="20829"/>
                    <a:pt x="20880" y="21600"/>
                    <a:pt x="19440" y="21600"/>
                  </a:cubicBezTo>
                  <a:close/>
                  <a:moveTo>
                    <a:pt x="4320" y="18514"/>
                  </a:moveTo>
                  <a:cubicBezTo>
                    <a:pt x="17280" y="18514"/>
                    <a:pt x="17280" y="18514"/>
                    <a:pt x="17280" y="18514"/>
                  </a:cubicBezTo>
                  <a:cubicBezTo>
                    <a:pt x="17280" y="3086"/>
                    <a:pt x="17280" y="3086"/>
                    <a:pt x="17280" y="3086"/>
                  </a:cubicBezTo>
                  <a:cubicBezTo>
                    <a:pt x="4320" y="3086"/>
                    <a:pt x="4320" y="3086"/>
                    <a:pt x="4320" y="3086"/>
                  </a:cubicBezTo>
                  <a:lnTo>
                    <a:pt x="4320" y="18514"/>
                  </a:lnTo>
                  <a:close/>
                </a:path>
              </a:pathLst>
            </a:custGeom>
            <a:solidFill>
              <a:srgbClr val="B4D1C9"/>
            </a:solidFill>
            <a:ln w="12700" cap="flat">
              <a:noFill/>
              <a:miter lim="400000"/>
            </a:ln>
            <a:effectLst/>
          </p:spPr>
          <p:txBody>
            <a:bodyPr wrap="square" lIns="45718" tIns="45718" rIns="45718" bIns="45718" numCol="1" anchor="t">
              <a:noAutofit/>
            </a:bodyPr>
            <a:lstStyle/>
            <a:p>
              <a:endParaRPr/>
            </a:p>
          </p:txBody>
        </p:sp>
        <p:sp>
          <p:nvSpPr>
            <p:cNvPr id="1044" name="Freeform 131"/>
            <p:cNvSpPr/>
            <p:nvPr/>
          </p:nvSpPr>
          <p:spPr>
            <a:xfrm>
              <a:off x="98024" y="-2"/>
              <a:ext cx="75972" cy="107830"/>
            </a:xfrm>
            <a:custGeom>
              <a:avLst/>
              <a:gdLst/>
              <a:ahLst/>
              <a:cxnLst>
                <a:cxn ang="0">
                  <a:pos x="wd2" y="hd2"/>
                </a:cxn>
                <a:cxn ang="5400000">
                  <a:pos x="wd2" y="hd2"/>
                </a:cxn>
                <a:cxn ang="10800000">
                  <a:pos x="wd2" y="hd2"/>
                </a:cxn>
                <a:cxn ang="16200000">
                  <a:pos x="wd2" y="hd2"/>
                </a:cxn>
              </a:cxnLst>
              <a:rect l="0" t="0" r="r" b="b"/>
              <a:pathLst>
                <a:path w="21600" h="21600" extrusionOk="0">
                  <a:moveTo>
                    <a:pt x="18514" y="21600"/>
                  </a:moveTo>
                  <a:cubicBezTo>
                    <a:pt x="16971" y="21600"/>
                    <a:pt x="15429" y="20520"/>
                    <a:pt x="15429" y="19440"/>
                  </a:cubicBezTo>
                  <a:cubicBezTo>
                    <a:pt x="15429" y="4320"/>
                    <a:pt x="15429" y="4320"/>
                    <a:pt x="15429" y="4320"/>
                  </a:cubicBezTo>
                  <a:cubicBezTo>
                    <a:pt x="3086" y="4320"/>
                    <a:pt x="3086" y="4320"/>
                    <a:pt x="3086" y="4320"/>
                  </a:cubicBezTo>
                  <a:cubicBezTo>
                    <a:pt x="1543" y="4320"/>
                    <a:pt x="0" y="3240"/>
                    <a:pt x="0" y="2160"/>
                  </a:cubicBezTo>
                  <a:cubicBezTo>
                    <a:pt x="0" y="720"/>
                    <a:pt x="1543" y="0"/>
                    <a:pt x="3086" y="0"/>
                  </a:cubicBezTo>
                  <a:cubicBezTo>
                    <a:pt x="18514" y="0"/>
                    <a:pt x="18514" y="0"/>
                    <a:pt x="18514" y="0"/>
                  </a:cubicBezTo>
                  <a:cubicBezTo>
                    <a:pt x="20571" y="0"/>
                    <a:pt x="21600" y="720"/>
                    <a:pt x="21600" y="2160"/>
                  </a:cubicBezTo>
                  <a:cubicBezTo>
                    <a:pt x="21600" y="19440"/>
                    <a:pt x="21600" y="19440"/>
                    <a:pt x="21600" y="19440"/>
                  </a:cubicBezTo>
                  <a:cubicBezTo>
                    <a:pt x="21600" y="20520"/>
                    <a:pt x="20571" y="21600"/>
                    <a:pt x="18514" y="21600"/>
                  </a:cubicBezTo>
                  <a:close/>
                </a:path>
              </a:pathLst>
            </a:custGeom>
            <a:solidFill>
              <a:srgbClr val="B4D1C9"/>
            </a:solidFill>
            <a:ln w="12700" cap="flat">
              <a:noFill/>
              <a:miter lim="400000"/>
            </a:ln>
            <a:effectLst/>
          </p:spPr>
          <p:txBody>
            <a:bodyPr wrap="square" lIns="45718" tIns="45718" rIns="45718" bIns="45718" numCol="1" anchor="t">
              <a:noAutofit/>
            </a:bodyPr>
            <a:lstStyle/>
            <a:p>
              <a:endParaRPr/>
            </a:p>
          </p:txBody>
        </p:sp>
        <p:sp>
          <p:nvSpPr>
            <p:cNvPr id="1045" name="Freeform 132"/>
            <p:cNvSpPr/>
            <p:nvPr/>
          </p:nvSpPr>
          <p:spPr>
            <a:xfrm>
              <a:off x="338416" y="107826"/>
              <a:ext cx="85544" cy="74746"/>
            </a:xfrm>
            <a:custGeom>
              <a:avLst/>
              <a:gdLst/>
              <a:ahLst/>
              <a:cxnLst>
                <a:cxn ang="0">
                  <a:pos x="wd2" y="hd2"/>
                </a:cxn>
                <a:cxn ang="5400000">
                  <a:pos x="wd2" y="hd2"/>
                </a:cxn>
                <a:cxn ang="10800000">
                  <a:pos x="wd2" y="hd2"/>
                </a:cxn>
                <a:cxn ang="16200000">
                  <a:pos x="wd2" y="hd2"/>
                </a:cxn>
              </a:cxnLst>
              <a:rect l="0" t="0" r="r" b="b"/>
              <a:pathLst>
                <a:path w="21238" h="21600" extrusionOk="0">
                  <a:moveTo>
                    <a:pt x="2788" y="21600"/>
                  </a:moveTo>
                  <a:cubicBezTo>
                    <a:pt x="2788" y="21600"/>
                    <a:pt x="2338" y="21600"/>
                    <a:pt x="2338" y="21600"/>
                  </a:cubicBezTo>
                  <a:cubicBezTo>
                    <a:pt x="988" y="21600"/>
                    <a:pt x="-362" y="20020"/>
                    <a:pt x="88" y="17912"/>
                  </a:cubicBezTo>
                  <a:cubicBezTo>
                    <a:pt x="2338" y="2634"/>
                    <a:pt x="2338" y="2634"/>
                    <a:pt x="2338" y="2634"/>
                  </a:cubicBezTo>
                  <a:cubicBezTo>
                    <a:pt x="2338" y="1054"/>
                    <a:pt x="3238" y="0"/>
                    <a:pt x="4588" y="0"/>
                  </a:cubicBezTo>
                  <a:cubicBezTo>
                    <a:pt x="18538" y="0"/>
                    <a:pt x="18538" y="0"/>
                    <a:pt x="18538" y="0"/>
                  </a:cubicBezTo>
                  <a:cubicBezTo>
                    <a:pt x="20338" y="0"/>
                    <a:pt x="21238" y="1054"/>
                    <a:pt x="21238" y="3161"/>
                  </a:cubicBezTo>
                  <a:cubicBezTo>
                    <a:pt x="21238" y="4741"/>
                    <a:pt x="20338" y="6322"/>
                    <a:pt x="18538" y="6322"/>
                  </a:cubicBezTo>
                  <a:cubicBezTo>
                    <a:pt x="7288" y="6322"/>
                    <a:pt x="7288" y="6322"/>
                    <a:pt x="7288" y="6322"/>
                  </a:cubicBezTo>
                  <a:cubicBezTo>
                    <a:pt x="5488" y="18966"/>
                    <a:pt x="5488" y="18966"/>
                    <a:pt x="5488" y="18966"/>
                  </a:cubicBezTo>
                  <a:cubicBezTo>
                    <a:pt x="5038" y="20546"/>
                    <a:pt x="4138" y="21600"/>
                    <a:pt x="2788" y="21600"/>
                  </a:cubicBezTo>
                  <a:close/>
                </a:path>
              </a:pathLst>
            </a:custGeom>
            <a:solidFill>
              <a:srgbClr val="B4D1C9"/>
            </a:solidFill>
            <a:ln w="12700" cap="flat">
              <a:noFill/>
              <a:miter lim="400000"/>
            </a:ln>
            <a:effectLst/>
          </p:spPr>
          <p:txBody>
            <a:bodyPr wrap="square" lIns="45718" tIns="45718" rIns="45718" bIns="45718" numCol="1" anchor="t">
              <a:noAutofit/>
            </a:bodyPr>
            <a:lstStyle/>
            <a:p>
              <a:endParaRPr/>
            </a:p>
          </p:txBody>
        </p:sp>
        <p:sp>
          <p:nvSpPr>
            <p:cNvPr id="1046" name="Freeform 133"/>
            <p:cNvSpPr/>
            <p:nvPr/>
          </p:nvSpPr>
          <p:spPr>
            <a:xfrm>
              <a:off x="55139" y="401901"/>
              <a:ext cx="64943" cy="64943"/>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5400" y="21600"/>
                    <a:pt x="0" y="16800"/>
                    <a:pt x="0" y="10800"/>
                  </a:cubicBezTo>
                  <a:cubicBezTo>
                    <a:pt x="0" y="4800"/>
                    <a:pt x="5400" y="0"/>
                    <a:pt x="10800" y="0"/>
                  </a:cubicBezTo>
                  <a:cubicBezTo>
                    <a:pt x="16800" y="0"/>
                    <a:pt x="21600" y="4800"/>
                    <a:pt x="21600" y="10800"/>
                  </a:cubicBezTo>
                  <a:cubicBezTo>
                    <a:pt x="21600" y="16800"/>
                    <a:pt x="16800" y="21600"/>
                    <a:pt x="10800" y="21600"/>
                  </a:cubicBezTo>
                  <a:close/>
                  <a:moveTo>
                    <a:pt x="10800" y="7200"/>
                  </a:moveTo>
                  <a:cubicBezTo>
                    <a:pt x="9000" y="7200"/>
                    <a:pt x="7200" y="8400"/>
                    <a:pt x="7200" y="10800"/>
                  </a:cubicBezTo>
                  <a:cubicBezTo>
                    <a:pt x="7200" y="12600"/>
                    <a:pt x="9000" y="14400"/>
                    <a:pt x="10800" y="14400"/>
                  </a:cubicBezTo>
                  <a:cubicBezTo>
                    <a:pt x="13200" y="14400"/>
                    <a:pt x="14400" y="12600"/>
                    <a:pt x="14400" y="10800"/>
                  </a:cubicBezTo>
                  <a:cubicBezTo>
                    <a:pt x="14400" y="8400"/>
                    <a:pt x="13200" y="7200"/>
                    <a:pt x="10800" y="7200"/>
                  </a:cubicBezTo>
                  <a:close/>
                </a:path>
              </a:pathLst>
            </a:custGeom>
            <a:solidFill>
              <a:srgbClr val="B4D1C9"/>
            </a:solidFill>
            <a:ln w="12700" cap="flat">
              <a:noFill/>
              <a:miter lim="400000"/>
            </a:ln>
            <a:effectLst/>
          </p:spPr>
          <p:txBody>
            <a:bodyPr wrap="square" lIns="45718" tIns="45718" rIns="45718" bIns="45718" numCol="1" anchor="t">
              <a:noAutofit/>
            </a:bodyPr>
            <a:lstStyle/>
            <a:p>
              <a:endParaRPr/>
            </a:p>
          </p:txBody>
        </p:sp>
        <p:sp>
          <p:nvSpPr>
            <p:cNvPr id="1047" name="Freeform 134"/>
            <p:cNvSpPr/>
            <p:nvPr/>
          </p:nvSpPr>
          <p:spPr>
            <a:xfrm>
              <a:off x="336960" y="336960"/>
              <a:ext cx="109055" cy="107829"/>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5040" y="21600"/>
                    <a:pt x="0" y="16560"/>
                    <a:pt x="0" y="10800"/>
                  </a:cubicBezTo>
                  <a:cubicBezTo>
                    <a:pt x="0" y="4680"/>
                    <a:pt x="5040" y="0"/>
                    <a:pt x="10800" y="0"/>
                  </a:cubicBezTo>
                  <a:cubicBezTo>
                    <a:pt x="16920" y="0"/>
                    <a:pt x="21600" y="4680"/>
                    <a:pt x="21600" y="10800"/>
                  </a:cubicBezTo>
                  <a:cubicBezTo>
                    <a:pt x="21600" y="16560"/>
                    <a:pt x="16920" y="21600"/>
                    <a:pt x="10800" y="21600"/>
                  </a:cubicBezTo>
                  <a:close/>
                  <a:moveTo>
                    <a:pt x="10800" y="4320"/>
                  </a:moveTo>
                  <a:cubicBezTo>
                    <a:pt x="7560" y="4320"/>
                    <a:pt x="4320" y="7200"/>
                    <a:pt x="4320" y="10800"/>
                  </a:cubicBezTo>
                  <a:cubicBezTo>
                    <a:pt x="4320" y="14400"/>
                    <a:pt x="7560" y="17280"/>
                    <a:pt x="10800" y="17280"/>
                  </a:cubicBezTo>
                  <a:cubicBezTo>
                    <a:pt x="14400" y="17280"/>
                    <a:pt x="17280" y="14400"/>
                    <a:pt x="17280" y="10800"/>
                  </a:cubicBezTo>
                  <a:cubicBezTo>
                    <a:pt x="17280" y="7200"/>
                    <a:pt x="14400" y="4320"/>
                    <a:pt x="10800" y="4320"/>
                  </a:cubicBezTo>
                  <a:close/>
                </a:path>
              </a:pathLst>
            </a:custGeom>
            <a:solidFill>
              <a:srgbClr val="B4D1C9"/>
            </a:solidFill>
            <a:ln w="12700" cap="flat">
              <a:noFill/>
              <a:miter lim="400000"/>
            </a:ln>
            <a:effectLst/>
          </p:spPr>
          <p:txBody>
            <a:bodyPr wrap="square" lIns="45718" tIns="45718" rIns="45718" bIns="45718" numCol="1" anchor="t">
              <a:noAutofit/>
            </a:bodyPr>
            <a:lstStyle/>
            <a:p>
              <a:endParaRPr/>
            </a:p>
          </p:txBody>
        </p:sp>
      </p:grpSp>
      <p:grpSp>
        <p:nvGrpSpPr>
          <p:cNvPr id="1063" name="Group 78"/>
          <p:cNvGrpSpPr/>
          <p:nvPr/>
        </p:nvGrpSpPr>
        <p:grpSpPr>
          <a:xfrm>
            <a:off x="6857214" y="2778468"/>
            <a:ext cx="651076" cy="398216"/>
            <a:chOff x="9" y="0"/>
            <a:chExt cx="651075" cy="398214"/>
          </a:xfrm>
        </p:grpSpPr>
        <p:sp>
          <p:nvSpPr>
            <p:cNvPr id="1049" name="Freeform 79"/>
            <p:cNvSpPr/>
            <p:nvPr/>
          </p:nvSpPr>
          <p:spPr>
            <a:xfrm>
              <a:off x="326051" y="80276"/>
              <a:ext cx="325034" cy="132107"/>
            </a:xfrm>
            <a:custGeom>
              <a:avLst/>
              <a:gdLst/>
              <a:ahLst/>
              <a:cxnLst>
                <a:cxn ang="0">
                  <a:pos x="wd2" y="hd2"/>
                </a:cxn>
                <a:cxn ang="5400000">
                  <a:pos x="wd2" y="hd2"/>
                </a:cxn>
                <a:cxn ang="10800000">
                  <a:pos x="wd2" y="hd2"/>
                </a:cxn>
                <a:cxn ang="16200000">
                  <a:pos x="wd2" y="hd2"/>
                </a:cxn>
              </a:cxnLst>
              <a:rect l="0" t="0" r="r" b="b"/>
              <a:pathLst>
                <a:path w="21540" h="21260" extrusionOk="0">
                  <a:moveTo>
                    <a:pt x="9900" y="21260"/>
                  </a:moveTo>
                  <a:cubicBezTo>
                    <a:pt x="900" y="21260"/>
                    <a:pt x="900" y="21260"/>
                    <a:pt x="900" y="21260"/>
                  </a:cubicBezTo>
                  <a:cubicBezTo>
                    <a:pt x="300" y="21260"/>
                    <a:pt x="0" y="20198"/>
                    <a:pt x="0" y="19135"/>
                  </a:cubicBezTo>
                  <a:cubicBezTo>
                    <a:pt x="0" y="18073"/>
                    <a:pt x="300" y="17011"/>
                    <a:pt x="900" y="17011"/>
                  </a:cubicBezTo>
                  <a:cubicBezTo>
                    <a:pt x="9600" y="17011"/>
                    <a:pt x="9600" y="17011"/>
                    <a:pt x="9600" y="17011"/>
                  </a:cubicBezTo>
                  <a:cubicBezTo>
                    <a:pt x="20100" y="368"/>
                    <a:pt x="20100" y="368"/>
                    <a:pt x="20100" y="368"/>
                  </a:cubicBezTo>
                  <a:cubicBezTo>
                    <a:pt x="20550" y="-340"/>
                    <a:pt x="21150" y="14"/>
                    <a:pt x="21450" y="1076"/>
                  </a:cubicBezTo>
                  <a:cubicBezTo>
                    <a:pt x="21600" y="1785"/>
                    <a:pt x="21600" y="3201"/>
                    <a:pt x="21150" y="3909"/>
                  </a:cubicBezTo>
                  <a:cubicBezTo>
                    <a:pt x="10350" y="20906"/>
                    <a:pt x="10350" y="20906"/>
                    <a:pt x="10350" y="20906"/>
                  </a:cubicBezTo>
                  <a:cubicBezTo>
                    <a:pt x="10200" y="21260"/>
                    <a:pt x="10050" y="21260"/>
                    <a:pt x="9900" y="21260"/>
                  </a:cubicBezTo>
                  <a:close/>
                </a:path>
              </a:pathLst>
            </a:custGeom>
            <a:solidFill>
              <a:srgbClr val="B4D1C9"/>
            </a:solidFill>
            <a:ln w="12700" cap="flat">
              <a:noFill/>
              <a:miter lim="400000"/>
            </a:ln>
            <a:effectLst/>
          </p:spPr>
          <p:txBody>
            <a:bodyPr wrap="square" lIns="45718" tIns="45718" rIns="45718" bIns="45718" numCol="1" anchor="t">
              <a:noAutofit/>
            </a:bodyPr>
            <a:lstStyle/>
            <a:p>
              <a:endParaRPr/>
            </a:p>
          </p:txBody>
        </p:sp>
        <p:sp>
          <p:nvSpPr>
            <p:cNvPr id="1050" name="Freeform 80"/>
            <p:cNvSpPr/>
            <p:nvPr/>
          </p:nvSpPr>
          <p:spPr>
            <a:xfrm>
              <a:off x="326051" y="133371"/>
              <a:ext cx="325034" cy="132107"/>
            </a:xfrm>
            <a:custGeom>
              <a:avLst/>
              <a:gdLst/>
              <a:ahLst/>
              <a:cxnLst>
                <a:cxn ang="0">
                  <a:pos x="wd2" y="hd2"/>
                </a:cxn>
                <a:cxn ang="5400000">
                  <a:pos x="wd2" y="hd2"/>
                </a:cxn>
                <a:cxn ang="10800000">
                  <a:pos x="wd2" y="hd2"/>
                </a:cxn>
                <a:cxn ang="16200000">
                  <a:pos x="wd2" y="hd2"/>
                </a:cxn>
              </a:cxnLst>
              <a:rect l="0" t="0" r="r" b="b"/>
              <a:pathLst>
                <a:path w="21540" h="21260" extrusionOk="0">
                  <a:moveTo>
                    <a:pt x="9900" y="21260"/>
                  </a:moveTo>
                  <a:cubicBezTo>
                    <a:pt x="900" y="21260"/>
                    <a:pt x="900" y="21260"/>
                    <a:pt x="900" y="21260"/>
                  </a:cubicBezTo>
                  <a:cubicBezTo>
                    <a:pt x="300" y="21260"/>
                    <a:pt x="0" y="20198"/>
                    <a:pt x="0" y="19135"/>
                  </a:cubicBezTo>
                  <a:cubicBezTo>
                    <a:pt x="0" y="18073"/>
                    <a:pt x="300" y="17011"/>
                    <a:pt x="900" y="17011"/>
                  </a:cubicBezTo>
                  <a:cubicBezTo>
                    <a:pt x="9600" y="17011"/>
                    <a:pt x="9600" y="17011"/>
                    <a:pt x="9600" y="17011"/>
                  </a:cubicBezTo>
                  <a:cubicBezTo>
                    <a:pt x="20100" y="368"/>
                    <a:pt x="20100" y="368"/>
                    <a:pt x="20100" y="368"/>
                  </a:cubicBezTo>
                  <a:cubicBezTo>
                    <a:pt x="20550" y="-340"/>
                    <a:pt x="21150" y="14"/>
                    <a:pt x="21450" y="1076"/>
                  </a:cubicBezTo>
                  <a:cubicBezTo>
                    <a:pt x="21600" y="1785"/>
                    <a:pt x="21600" y="3201"/>
                    <a:pt x="21150" y="3909"/>
                  </a:cubicBezTo>
                  <a:cubicBezTo>
                    <a:pt x="10350" y="20906"/>
                    <a:pt x="10350" y="20906"/>
                    <a:pt x="10350" y="20906"/>
                  </a:cubicBezTo>
                  <a:cubicBezTo>
                    <a:pt x="10200" y="21260"/>
                    <a:pt x="10050" y="21260"/>
                    <a:pt x="9900" y="21260"/>
                  </a:cubicBezTo>
                  <a:close/>
                </a:path>
              </a:pathLst>
            </a:custGeom>
            <a:solidFill>
              <a:srgbClr val="B4D1C9"/>
            </a:solidFill>
            <a:ln w="12700" cap="flat">
              <a:noFill/>
              <a:miter lim="400000"/>
            </a:ln>
            <a:effectLst/>
          </p:spPr>
          <p:txBody>
            <a:bodyPr wrap="square" lIns="45718" tIns="45718" rIns="45718" bIns="45718" numCol="1" anchor="t">
              <a:noAutofit/>
            </a:bodyPr>
            <a:lstStyle/>
            <a:p>
              <a:endParaRPr/>
            </a:p>
          </p:txBody>
        </p:sp>
        <p:sp>
          <p:nvSpPr>
            <p:cNvPr id="1051" name="Freeform 81"/>
            <p:cNvSpPr/>
            <p:nvPr/>
          </p:nvSpPr>
          <p:spPr>
            <a:xfrm>
              <a:off x="326051" y="185015"/>
              <a:ext cx="325034" cy="133558"/>
            </a:xfrm>
            <a:custGeom>
              <a:avLst/>
              <a:gdLst/>
              <a:ahLst/>
              <a:cxnLst>
                <a:cxn ang="0">
                  <a:pos x="wd2" y="hd2"/>
                </a:cxn>
                <a:cxn ang="5400000">
                  <a:pos x="wd2" y="hd2"/>
                </a:cxn>
                <a:cxn ang="10800000">
                  <a:pos x="wd2" y="hd2"/>
                </a:cxn>
                <a:cxn ang="16200000">
                  <a:pos x="wd2" y="hd2"/>
                </a:cxn>
              </a:cxnLst>
              <a:rect l="0" t="0" r="r" b="b"/>
              <a:pathLst>
                <a:path w="21540" h="21260" extrusionOk="0">
                  <a:moveTo>
                    <a:pt x="9900" y="21260"/>
                  </a:moveTo>
                  <a:cubicBezTo>
                    <a:pt x="900" y="21260"/>
                    <a:pt x="900" y="21260"/>
                    <a:pt x="900" y="21260"/>
                  </a:cubicBezTo>
                  <a:cubicBezTo>
                    <a:pt x="300" y="21260"/>
                    <a:pt x="0" y="20198"/>
                    <a:pt x="0" y="19135"/>
                  </a:cubicBezTo>
                  <a:cubicBezTo>
                    <a:pt x="0" y="18073"/>
                    <a:pt x="300" y="17011"/>
                    <a:pt x="900" y="17011"/>
                  </a:cubicBezTo>
                  <a:cubicBezTo>
                    <a:pt x="9600" y="17011"/>
                    <a:pt x="9600" y="17011"/>
                    <a:pt x="9600" y="17011"/>
                  </a:cubicBezTo>
                  <a:cubicBezTo>
                    <a:pt x="20100" y="368"/>
                    <a:pt x="20100" y="368"/>
                    <a:pt x="20100" y="368"/>
                  </a:cubicBezTo>
                  <a:cubicBezTo>
                    <a:pt x="20550" y="-340"/>
                    <a:pt x="21150" y="14"/>
                    <a:pt x="21450" y="1076"/>
                  </a:cubicBezTo>
                  <a:cubicBezTo>
                    <a:pt x="21600" y="1785"/>
                    <a:pt x="21600" y="3201"/>
                    <a:pt x="21150" y="3909"/>
                  </a:cubicBezTo>
                  <a:cubicBezTo>
                    <a:pt x="10350" y="20906"/>
                    <a:pt x="10350" y="20906"/>
                    <a:pt x="10350" y="20906"/>
                  </a:cubicBezTo>
                  <a:cubicBezTo>
                    <a:pt x="10200" y="21260"/>
                    <a:pt x="10050" y="21260"/>
                    <a:pt x="9900" y="21260"/>
                  </a:cubicBezTo>
                  <a:close/>
                </a:path>
              </a:pathLst>
            </a:custGeom>
            <a:solidFill>
              <a:srgbClr val="B4D1C9"/>
            </a:solidFill>
            <a:ln w="12700" cap="flat">
              <a:noFill/>
              <a:miter lim="400000"/>
            </a:ln>
            <a:effectLst/>
          </p:spPr>
          <p:txBody>
            <a:bodyPr wrap="square" lIns="45718" tIns="45718" rIns="45718" bIns="45718" numCol="1" anchor="t">
              <a:noAutofit/>
            </a:bodyPr>
            <a:lstStyle/>
            <a:p>
              <a:endParaRPr/>
            </a:p>
          </p:txBody>
        </p:sp>
        <p:sp>
          <p:nvSpPr>
            <p:cNvPr id="1052" name="Freeform 82"/>
            <p:cNvSpPr/>
            <p:nvPr/>
          </p:nvSpPr>
          <p:spPr>
            <a:xfrm>
              <a:off x="326051" y="238111"/>
              <a:ext cx="325034" cy="133557"/>
            </a:xfrm>
            <a:custGeom>
              <a:avLst/>
              <a:gdLst/>
              <a:ahLst/>
              <a:cxnLst>
                <a:cxn ang="0">
                  <a:pos x="wd2" y="hd2"/>
                </a:cxn>
                <a:cxn ang="5400000">
                  <a:pos x="wd2" y="hd2"/>
                </a:cxn>
                <a:cxn ang="10800000">
                  <a:pos x="wd2" y="hd2"/>
                </a:cxn>
                <a:cxn ang="16200000">
                  <a:pos x="wd2" y="hd2"/>
                </a:cxn>
              </a:cxnLst>
              <a:rect l="0" t="0" r="r" b="b"/>
              <a:pathLst>
                <a:path w="21540" h="21260" extrusionOk="0">
                  <a:moveTo>
                    <a:pt x="9900" y="21260"/>
                  </a:moveTo>
                  <a:cubicBezTo>
                    <a:pt x="900" y="21260"/>
                    <a:pt x="900" y="21260"/>
                    <a:pt x="900" y="21260"/>
                  </a:cubicBezTo>
                  <a:cubicBezTo>
                    <a:pt x="300" y="21260"/>
                    <a:pt x="0" y="20198"/>
                    <a:pt x="0" y="19135"/>
                  </a:cubicBezTo>
                  <a:cubicBezTo>
                    <a:pt x="0" y="18073"/>
                    <a:pt x="300" y="17011"/>
                    <a:pt x="900" y="17011"/>
                  </a:cubicBezTo>
                  <a:cubicBezTo>
                    <a:pt x="9600" y="17011"/>
                    <a:pt x="9600" y="17011"/>
                    <a:pt x="9600" y="17011"/>
                  </a:cubicBezTo>
                  <a:cubicBezTo>
                    <a:pt x="20100" y="368"/>
                    <a:pt x="20100" y="368"/>
                    <a:pt x="20100" y="368"/>
                  </a:cubicBezTo>
                  <a:cubicBezTo>
                    <a:pt x="20550" y="-340"/>
                    <a:pt x="21150" y="14"/>
                    <a:pt x="21450" y="1076"/>
                  </a:cubicBezTo>
                  <a:cubicBezTo>
                    <a:pt x="21600" y="1785"/>
                    <a:pt x="21600" y="3201"/>
                    <a:pt x="21150" y="3909"/>
                  </a:cubicBezTo>
                  <a:cubicBezTo>
                    <a:pt x="10350" y="20906"/>
                    <a:pt x="10350" y="20906"/>
                    <a:pt x="10350" y="20906"/>
                  </a:cubicBezTo>
                  <a:cubicBezTo>
                    <a:pt x="10200" y="21260"/>
                    <a:pt x="10050" y="21260"/>
                    <a:pt x="9900" y="21260"/>
                  </a:cubicBezTo>
                  <a:close/>
                </a:path>
              </a:pathLst>
            </a:custGeom>
            <a:solidFill>
              <a:srgbClr val="B4D1C9"/>
            </a:solidFill>
            <a:ln w="12700" cap="flat">
              <a:noFill/>
              <a:miter lim="400000"/>
            </a:ln>
            <a:effectLst/>
          </p:spPr>
          <p:txBody>
            <a:bodyPr wrap="square" lIns="45718" tIns="45718" rIns="45718" bIns="45718" numCol="1" anchor="t">
              <a:noAutofit/>
            </a:bodyPr>
            <a:lstStyle/>
            <a:p>
              <a:endParaRPr/>
            </a:p>
          </p:txBody>
        </p:sp>
        <p:sp>
          <p:nvSpPr>
            <p:cNvPr id="1053" name="Freeform 83"/>
            <p:cNvSpPr/>
            <p:nvPr/>
          </p:nvSpPr>
          <p:spPr>
            <a:xfrm>
              <a:off x="135792" y="0"/>
              <a:ext cx="379137" cy="398215"/>
            </a:xfrm>
            <a:custGeom>
              <a:avLst/>
              <a:gdLst/>
              <a:ahLst/>
              <a:cxnLst>
                <a:cxn ang="0">
                  <a:pos x="wd2" y="hd2"/>
                </a:cxn>
                <a:cxn ang="5400000">
                  <a:pos x="wd2" y="hd2"/>
                </a:cxn>
                <a:cxn ang="10800000">
                  <a:pos x="wd2" y="hd2"/>
                </a:cxn>
                <a:cxn ang="16200000">
                  <a:pos x="wd2" y="hd2"/>
                </a:cxn>
              </a:cxnLst>
              <a:rect l="0" t="0" r="r" b="b"/>
              <a:pathLst>
                <a:path w="21522" h="21600" extrusionOk="0">
                  <a:moveTo>
                    <a:pt x="11571" y="21600"/>
                  </a:moveTo>
                  <a:cubicBezTo>
                    <a:pt x="771" y="21600"/>
                    <a:pt x="771" y="21600"/>
                    <a:pt x="771" y="21600"/>
                  </a:cubicBezTo>
                  <a:cubicBezTo>
                    <a:pt x="257" y="21600"/>
                    <a:pt x="0" y="21240"/>
                    <a:pt x="0" y="20880"/>
                  </a:cubicBezTo>
                  <a:cubicBezTo>
                    <a:pt x="0" y="7200"/>
                    <a:pt x="0" y="7200"/>
                    <a:pt x="0" y="7200"/>
                  </a:cubicBezTo>
                  <a:cubicBezTo>
                    <a:pt x="0" y="6960"/>
                    <a:pt x="129" y="6720"/>
                    <a:pt x="257" y="6600"/>
                  </a:cubicBezTo>
                  <a:cubicBezTo>
                    <a:pt x="9514" y="120"/>
                    <a:pt x="9514" y="120"/>
                    <a:pt x="9514" y="120"/>
                  </a:cubicBezTo>
                  <a:cubicBezTo>
                    <a:pt x="9643" y="0"/>
                    <a:pt x="9771" y="0"/>
                    <a:pt x="10029" y="0"/>
                  </a:cubicBezTo>
                  <a:cubicBezTo>
                    <a:pt x="20829" y="0"/>
                    <a:pt x="20829" y="0"/>
                    <a:pt x="20829" y="0"/>
                  </a:cubicBezTo>
                  <a:cubicBezTo>
                    <a:pt x="21086" y="0"/>
                    <a:pt x="21471" y="240"/>
                    <a:pt x="21471" y="480"/>
                  </a:cubicBezTo>
                  <a:cubicBezTo>
                    <a:pt x="21600" y="840"/>
                    <a:pt x="21471" y="1080"/>
                    <a:pt x="21214" y="1320"/>
                  </a:cubicBezTo>
                  <a:cubicBezTo>
                    <a:pt x="12343" y="7560"/>
                    <a:pt x="12343" y="7560"/>
                    <a:pt x="12343" y="7560"/>
                  </a:cubicBezTo>
                  <a:cubicBezTo>
                    <a:pt x="12343" y="20880"/>
                    <a:pt x="12343" y="20880"/>
                    <a:pt x="12343" y="20880"/>
                  </a:cubicBezTo>
                  <a:cubicBezTo>
                    <a:pt x="12343" y="21240"/>
                    <a:pt x="11957" y="21600"/>
                    <a:pt x="11571" y="21600"/>
                  </a:cubicBezTo>
                  <a:close/>
                  <a:moveTo>
                    <a:pt x="1543" y="20160"/>
                  </a:moveTo>
                  <a:cubicBezTo>
                    <a:pt x="10800" y="20160"/>
                    <a:pt x="10800" y="20160"/>
                    <a:pt x="10800" y="20160"/>
                  </a:cubicBezTo>
                  <a:cubicBezTo>
                    <a:pt x="10800" y="7200"/>
                    <a:pt x="10800" y="7200"/>
                    <a:pt x="10800" y="7200"/>
                  </a:cubicBezTo>
                  <a:cubicBezTo>
                    <a:pt x="10800" y="6960"/>
                    <a:pt x="10929" y="6720"/>
                    <a:pt x="11057" y="6600"/>
                  </a:cubicBezTo>
                  <a:cubicBezTo>
                    <a:pt x="18514" y="1440"/>
                    <a:pt x="18514" y="1440"/>
                    <a:pt x="18514" y="1440"/>
                  </a:cubicBezTo>
                  <a:cubicBezTo>
                    <a:pt x="10286" y="1440"/>
                    <a:pt x="10286" y="1440"/>
                    <a:pt x="10286" y="1440"/>
                  </a:cubicBezTo>
                  <a:cubicBezTo>
                    <a:pt x="1543" y="7560"/>
                    <a:pt x="1543" y="7560"/>
                    <a:pt x="1543" y="7560"/>
                  </a:cubicBezTo>
                  <a:lnTo>
                    <a:pt x="1543" y="20160"/>
                  </a:lnTo>
                  <a:close/>
                </a:path>
              </a:pathLst>
            </a:custGeom>
            <a:solidFill>
              <a:srgbClr val="B4D1C9"/>
            </a:solidFill>
            <a:ln w="12700" cap="flat">
              <a:noFill/>
              <a:miter lim="400000"/>
            </a:ln>
            <a:effectLst/>
          </p:spPr>
          <p:txBody>
            <a:bodyPr wrap="square" lIns="45718" tIns="45718" rIns="45718" bIns="45718" numCol="1" anchor="t">
              <a:noAutofit/>
            </a:bodyPr>
            <a:lstStyle/>
            <a:p>
              <a:endParaRPr/>
            </a:p>
          </p:txBody>
        </p:sp>
        <p:sp>
          <p:nvSpPr>
            <p:cNvPr id="1054" name="Freeform 84"/>
            <p:cNvSpPr/>
            <p:nvPr/>
          </p:nvSpPr>
          <p:spPr>
            <a:xfrm>
              <a:off x="104" y="185832"/>
              <a:ext cx="163713" cy="26551"/>
            </a:xfrm>
            <a:custGeom>
              <a:avLst/>
              <a:gdLst/>
              <a:ahLst/>
              <a:cxnLst>
                <a:cxn ang="0">
                  <a:pos x="wd2" y="hd2"/>
                </a:cxn>
                <a:cxn ang="5400000">
                  <a:pos x="wd2" y="hd2"/>
                </a:cxn>
                <a:cxn ang="10800000">
                  <a:pos x="wd2" y="hd2"/>
                </a:cxn>
                <a:cxn ang="16200000">
                  <a:pos x="wd2" y="hd2"/>
                </a:cxn>
              </a:cxnLst>
              <a:rect l="0" t="0" r="r" b="b"/>
              <a:pathLst>
                <a:path w="21600" h="21600" extrusionOk="0">
                  <a:moveTo>
                    <a:pt x="19800" y="21600"/>
                  </a:moveTo>
                  <a:cubicBezTo>
                    <a:pt x="1800" y="21600"/>
                    <a:pt x="1800" y="21600"/>
                    <a:pt x="1800" y="21600"/>
                  </a:cubicBezTo>
                  <a:cubicBezTo>
                    <a:pt x="600" y="21600"/>
                    <a:pt x="0" y="16200"/>
                    <a:pt x="0" y="10800"/>
                  </a:cubicBezTo>
                  <a:cubicBezTo>
                    <a:pt x="0" y="5400"/>
                    <a:pt x="600" y="0"/>
                    <a:pt x="1800" y="0"/>
                  </a:cubicBezTo>
                  <a:cubicBezTo>
                    <a:pt x="19800" y="0"/>
                    <a:pt x="19800" y="0"/>
                    <a:pt x="19800" y="0"/>
                  </a:cubicBezTo>
                  <a:cubicBezTo>
                    <a:pt x="20700" y="0"/>
                    <a:pt x="21600" y="5400"/>
                    <a:pt x="21600" y="10800"/>
                  </a:cubicBezTo>
                  <a:cubicBezTo>
                    <a:pt x="21600" y="16200"/>
                    <a:pt x="20700" y="21600"/>
                    <a:pt x="19800" y="21600"/>
                  </a:cubicBezTo>
                  <a:close/>
                </a:path>
              </a:pathLst>
            </a:custGeom>
            <a:solidFill>
              <a:srgbClr val="B4D1C9"/>
            </a:solidFill>
            <a:ln w="12700" cap="flat">
              <a:noFill/>
              <a:miter lim="400000"/>
            </a:ln>
            <a:effectLst/>
          </p:spPr>
          <p:txBody>
            <a:bodyPr wrap="square" lIns="45718" tIns="45718" rIns="45718" bIns="45718" numCol="1" anchor="t">
              <a:noAutofit/>
            </a:bodyPr>
            <a:lstStyle/>
            <a:p>
              <a:endParaRPr/>
            </a:p>
          </p:txBody>
        </p:sp>
        <p:sp>
          <p:nvSpPr>
            <p:cNvPr id="1055" name="Freeform 85"/>
            <p:cNvSpPr/>
            <p:nvPr/>
          </p:nvSpPr>
          <p:spPr>
            <a:xfrm>
              <a:off x="104" y="238928"/>
              <a:ext cx="163713" cy="26550"/>
            </a:xfrm>
            <a:custGeom>
              <a:avLst/>
              <a:gdLst/>
              <a:ahLst/>
              <a:cxnLst>
                <a:cxn ang="0">
                  <a:pos x="wd2" y="hd2"/>
                </a:cxn>
                <a:cxn ang="5400000">
                  <a:pos x="wd2" y="hd2"/>
                </a:cxn>
                <a:cxn ang="10800000">
                  <a:pos x="wd2" y="hd2"/>
                </a:cxn>
                <a:cxn ang="16200000">
                  <a:pos x="wd2" y="hd2"/>
                </a:cxn>
              </a:cxnLst>
              <a:rect l="0" t="0" r="r" b="b"/>
              <a:pathLst>
                <a:path w="21600" h="21600" extrusionOk="0">
                  <a:moveTo>
                    <a:pt x="19800" y="21600"/>
                  </a:moveTo>
                  <a:cubicBezTo>
                    <a:pt x="1800" y="21600"/>
                    <a:pt x="1800" y="21600"/>
                    <a:pt x="1800" y="21600"/>
                  </a:cubicBezTo>
                  <a:cubicBezTo>
                    <a:pt x="600" y="21600"/>
                    <a:pt x="0" y="16200"/>
                    <a:pt x="0" y="10800"/>
                  </a:cubicBezTo>
                  <a:cubicBezTo>
                    <a:pt x="0" y="5400"/>
                    <a:pt x="600" y="0"/>
                    <a:pt x="1800" y="0"/>
                  </a:cubicBezTo>
                  <a:cubicBezTo>
                    <a:pt x="19800" y="0"/>
                    <a:pt x="19800" y="0"/>
                    <a:pt x="19800" y="0"/>
                  </a:cubicBezTo>
                  <a:cubicBezTo>
                    <a:pt x="20700" y="0"/>
                    <a:pt x="21600" y="5400"/>
                    <a:pt x="21600" y="10800"/>
                  </a:cubicBezTo>
                  <a:cubicBezTo>
                    <a:pt x="21600" y="16200"/>
                    <a:pt x="20700" y="21600"/>
                    <a:pt x="19800" y="21600"/>
                  </a:cubicBezTo>
                  <a:close/>
                </a:path>
              </a:pathLst>
            </a:custGeom>
            <a:solidFill>
              <a:srgbClr val="B4D1C9"/>
            </a:solidFill>
            <a:ln w="12700" cap="flat">
              <a:noFill/>
              <a:miter lim="400000"/>
            </a:ln>
            <a:effectLst/>
          </p:spPr>
          <p:txBody>
            <a:bodyPr wrap="square" lIns="45718" tIns="45718" rIns="45718" bIns="45718" numCol="1" anchor="t">
              <a:noAutofit/>
            </a:bodyPr>
            <a:lstStyle/>
            <a:p>
              <a:endParaRPr/>
            </a:p>
          </p:txBody>
        </p:sp>
        <p:sp>
          <p:nvSpPr>
            <p:cNvPr id="1056" name="Freeform 86"/>
            <p:cNvSpPr/>
            <p:nvPr/>
          </p:nvSpPr>
          <p:spPr>
            <a:xfrm>
              <a:off x="104" y="292023"/>
              <a:ext cx="163713" cy="26550"/>
            </a:xfrm>
            <a:custGeom>
              <a:avLst/>
              <a:gdLst/>
              <a:ahLst/>
              <a:cxnLst>
                <a:cxn ang="0">
                  <a:pos x="wd2" y="hd2"/>
                </a:cxn>
                <a:cxn ang="5400000">
                  <a:pos x="wd2" y="hd2"/>
                </a:cxn>
                <a:cxn ang="10800000">
                  <a:pos x="wd2" y="hd2"/>
                </a:cxn>
                <a:cxn ang="16200000">
                  <a:pos x="wd2" y="hd2"/>
                </a:cxn>
              </a:cxnLst>
              <a:rect l="0" t="0" r="r" b="b"/>
              <a:pathLst>
                <a:path w="21600" h="21600" extrusionOk="0">
                  <a:moveTo>
                    <a:pt x="19800" y="21600"/>
                  </a:moveTo>
                  <a:cubicBezTo>
                    <a:pt x="1800" y="21600"/>
                    <a:pt x="1800" y="21600"/>
                    <a:pt x="1800" y="21600"/>
                  </a:cubicBezTo>
                  <a:cubicBezTo>
                    <a:pt x="600" y="21600"/>
                    <a:pt x="0" y="16200"/>
                    <a:pt x="0" y="10800"/>
                  </a:cubicBezTo>
                  <a:cubicBezTo>
                    <a:pt x="0" y="5400"/>
                    <a:pt x="600" y="0"/>
                    <a:pt x="1800" y="0"/>
                  </a:cubicBezTo>
                  <a:cubicBezTo>
                    <a:pt x="19800" y="0"/>
                    <a:pt x="19800" y="0"/>
                    <a:pt x="19800" y="0"/>
                  </a:cubicBezTo>
                  <a:cubicBezTo>
                    <a:pt x="20700" y="0"/>
                    <a:pt x="21600" y="5400"/>
                    <a:pt x="21600" y="10800"/>
                  </a:cubicBezTo>
                  <a:cubicBezTo>
                    <a:pt x="21600" y="16200"/>
                    <a:pt x="20700" y="21600"/>
                    <a:pt x="19800" y="21600"/>
                  </a:cubicBezTo>
                  <a:close/>
                </a:path>
              </a:pathLst>
            </a:custGeom>
            <a:solidFill>
              <a:srgbClr val="B4D1C9"/>
            </a:solidFill>
            <a:ln w="12700" cap="flat">
              <a:noFill/>
              <a:miter lim="400000"/>
            </a:ln>
            <a:effectLst/>
          </p:spPr>
          <p:txBody>
            <a:bodyPr wrap="square" lIns="45718" tIns="45718" rIns="45718" bIns="45718" numCol="1" anchor="t">
              <a:noAutofit/>
            </a:bodyPr>
            <a:lstStyle/>
            <a:p>
              <a:endParaRPr/>
            </a:p>
          </p:txBody>
        </p:sp>
        <p:sp>
          <p:nvSpPr>
            <p:cNvPr id="1057" name="Freeform 87"/>
            <p:cNvSpPr/>
            <p:nvPr/>
          </p:nvSpPr>
          <p:spPr>
            <a:xfrm>
              <a:off x="104" y="345118"/>
              <a:ext cx="163713" cy="26550"/>
            </a:xfrm>
            <a:custGeom>
              <a:avLst/>
              <a:gdLst/>
              <a:ahLst/>
              <a:cxnLst>
                <a:cxn ang="0">
                  <a:pos x="wd2" y="hd2"/>
                </a:cxn>
                <a:cxn ang="5400000">
                  <a:pos x="wd2" y="hd2"/>
                </a:cxn>
                <a:cxn ang="10800000">
                  <a:pos x="wd2" y="hd2"/>
                </a:cxn>
                <a:cxn ang="16200000">
                  <a:pos x="wd2" y="hd2"/>
                </a:cxn>
              </a:cxnLst>
              <a:rect l="0" t="0" r="r" b="b"/>
              <a:pathLst>
                <a:path w="21600" h="21600" extrusionOk="0">
                  <a:moveTo>
                    <a:pt x="19800" y="21600"/>
                  </a:moveTo>
                  <a:cubicBezTo>
                    <a:pt x="1800" y="21600"/>
                    <a:pt x="1800" y="21600"/>
                    <a:pt x="1800" y="21600"/>
                  </a:cubicBezTo>
                  <a:cubicBezTo>
                    <a:pt x="600" y="21600"/>
                    <a:pt x="0" y="16200"/>
                    <a:pt x="0" y="10800"/>
                  </a:cubicBezTo>
                  <a:cubicBezTo>
                    <a:pt x="0" y="5400"/>
                    <a:pt x="600" y="0"/>
                    <a:pt x="1800" y="0"/>
                  </a:cubicBezTo>
                  <a:cubicBezTo>
                    <a:pt x="19800" y="0"/>
                    <a:pt x="19800" y="0"/>
                    <a:pt x="19800" y="0"/>
                  </a:cubicBezTo>
                  <a:cubicBezTo>
                    <a:pt x="20700" y="0"/>
                    <a:pt x="21600" y="5400"/>
                    <a:pt x="21600" y="10800"/>
                  </a:cubicBezTo>
                  <a:cubicBezTo>
                    <a:pt x="21600" y="16200"/>
                    <a:pt x="20700" y="21600"/>
                    <a:pt x="19800" y="21600"/>
                  </a:cubicBezTo>
                  <a:close/>
                </a:path>
              </a:pathLst>
            </a:custGeom>
            <a:solidFill>
              <a:srgbClr val="B4D1C9"/>
            </a:solidFill>
            <a:ln w="12700" cap="flat">
              <a:noFill/>
              <a:miter lim="400000"/>
            </a:ln>
            <a:effectLst/>
          </p:spPr>
          <p:txBody>
            <a:bodyPr wrap="square" lIns="45718" tIns="45718" rIns="45718" bIns="45718" numCol="1" anchor="t">
              <a:noAutofit/>
            </a:bodyPr>
            <a:lstStyle/>
            <a:p>
              <a:endParaRPr/>
            </a:p>
          </p:txBody>
        </p:sp>
        <p:sp>
          <p:nvSpPr>
            <p:cNvPr id="1058" name="Freeform 88"/>
            <p:cNvSpPr/>
            <p:nvPr/>
          </p:nvSpPr>
          <p:spPr>
            <a:xfrm>
              <a:off x="339325" y="26547"/>
              <a:ext cx="311292" cy="132740"/>
            </a:xfrm>
            <a:custGeom>
              <a:avLst/>
              <a:gdLst/>
              <a:ahLst/>
              <a:cxnLst>
                <a:cxn ang="0">
                  <a:pos x="wd2" y="hd2"/>
                </a:cxn>
                <a:cxn ang="5400000">
                  <a:pos x="wd2" y="hd2"/>
                </a:cxn>
                <a:cxn ang="10800000">
                  <a:pos x="wd2" y="hd2"/>
                </a:cxn>
                <a:cxn ang="16200000">
                  <a:pos x="wd2" y="hd2"/>
                </a:cxn>
              </a:cxnLst>
              <a:rect l="0" t="0" r="r" b="b"/>
              <a:pathLst>
                <a:path w="21505" h="21600" extrusionOk="0">
                  <a:moveTo>
                    <a:pt x="9391" y="21600"/>
                  </a:moveTo>
                  <a:cubicBezTo>
                    <a:pt x="0" y="21600"/>
                    <a:pt x="0" y="21600"/>
                    <a:pt x="0" y="21600"/>
                  </a:cubicBezTo>
                  <a:cubicBezTo>
                    <a:pt x="0" y="17280"/>
                    <a:pt x="0" y="17280"/>
                    <a:pt x="0" y="17280"/>
                  </a:cubicBezTo>
                  <a:cubicBezTo>
                    <a:pt x="9078" y="17280"/>
                    <a:pt x="9078" y="17280"/>
                    <a:pt x="9078" y="17280"/>
                  </a:cubicBezTo>
                  <a:cubicBezTo>
                    <a:pt x="17530" y="4320"/>
                    <a:pt x="17530" y="4320"/>
                    <a:pt x="17530" y="4320"/>
                  </a:cubicBezTo>
                  <a:cubicBezTo>
                    <a:pt x="8452" y="4320"/>
                    <a:pt x="8452" y="4320"/>
                    <a:pt x="8452" y="4320"/>
                  </a:cubicBezTo>
                  <a:cubicBezTo>
                    <a:pt x="8452" y="0"/>
                    <a:pt x="8452" y="0"/>
                    <a:pt x="8452" y="0"/>
                  </a:cubicBezTo>
                  <a:cubicBezTo>
                    <a:pt x="20661" y="0"/>
                    <a:pt x="20661" y="0"/>
                    <a:pt x="20661" y="0"/>
                  </a:cubicBezTo>
                  <a:cubicBezTo>
                    <a:pt x="20974" y="0"/>
                    <a:pt x="21443" y="720"/>
                    <a:pt x="21443" y="1440"/>
                  </a:cubicBezTo>
                  <a:cubicBezTo>
                    <a:pt x="21600" y="2520"/>
                    <a:pt x="21443" y="3600"/>
                    <a:pt x="21130" y="3960"/>
                  </a:cubicBezTo>
                  <a:cubicBezTo>
                    <a:pt x="9861" y="21240"/>
                    <a:pt x="9861" y="21240"/>
                    <a:pt x="9861" y="21240"/>
                  </a:cubicBezTo>
                  <a:cubicBezTo>
                    <a:pt x="9704" y="21600"/>
                    <a:pt x="9548" y="21600"/>
                    <a:pt x="9391" y="21600"/>
                  </a:cubicBezTo>
                  <a:close/>
                </a:path>
              </a:pathLst>
            </a:custGeom>
            <a:solidFill>
              <a:srgbClr val="B4D1C9"/>
            </a:solidFill>
            <a:ln w="12700" cap="flat">
              <a:noFill/>
              <a:miter lim="400000"/>
            </a:ln>
            <a:effectLst/>
          </p:spPr>
          <p:txBody>
            <a:bodyPr wrap="square" lIns="45718" tIns="45718" rIns="45718" bIns="45718" numCol="1" anchor="t">
              <a:noAutofit/>
            </a:bodyPr>
            <a:lstStyle/>
            <a:p>
              <a:endParaRPr/>
            </a:p>
          </p:txBody>
        </p:sp>
        <p:sp>
          <p:nvSpPr>
            <p:cNvPr id="1059" name="Freeform 89"/>
            <p:cNvSpPr/>
            <p:nvPr/>
          </p:nvSpPr>
          <p:spPr>
            <a:xfrm>
              <a:off x="9" y="26547"/>
              <a:ext cx="271473" cy="132740"/>
            </a:xfrm>
            <a:custGeom>
              <a:avLst/>
              <a:gdLst/>
              <a:ahLst/>
              <a:cxnLst>
                <a:cxn ang="0">
                  <a:pos x="wd2" y="hd2"/>
                </a:cxn>
                <a:cxn ang="5400000">
                  <a:pos x="wd2" y="hd2"/>
                </a:cxn>
                <a:cxn ang="10800000">
                  <a:pos x="wd2" y="hd2"/>
                </a:cxn>
                <a:cxn ang="16200000">
                  <a:pos x="wd2" y="hd2"/>
                </a:cxn>
              </a:cxnLst>
              <a:rect l="0" t="0" r="r" b="b"/>
              <a:pathLst>
                <a:path w="21491" h="21600" extrusionOk="0">
                  <a:moveTo>
                    <a:pt x="11851" y="21600"/>
                  </a:moveTo>
                  <a:cubicBezTo>
                    <a:pt x="1141" y="21600"/>
                    <a:pt x="1141" y="21600"/>
                    <a:pt x="1141" y="21600"/>
                  </a:cubicBezTo>
                  <a:cubicBezTo>
                    <a:pt x="605" y="21600"/>
                    <a:pt x="248" y="20880"/>
                    <a:pt x="70" y="20160"/>
                  </a:cubicBezTo>
                  <a:cubicBezTo>
                    <a:pt x="-109" y="19080"/>
                    <a:pt x="70" y="18360"/>
                    <a:pt x="427" y="17640"/>
                  </a:cubicBezTo>
                  <a:cubicBezTo>
                    <a:pt x="13279" y="360"/>
                    <a:pt x="13279" y="360"/>
                    <a:pt x="13279" y="360"/>
                  </a:cubicBezTo>
                  <a:cubicBezTo>
                    <a:pt x="13458" y="0"/>
                    <a:pt x="13636" y="0"/>
                    <a:pt x="13993" y="0"/>
                  </a:cubicBezTo>
                  <a:cubicBezTo>
                    <a:pt x="21491" y="0"/>
                    <a:pt x="21491" y="0"/>
                    <a:pt x="21491" y="0"/>
                  </a:cubicBezTo>
                  <a:cubicBezTo>
                    <a:pt x="21491" y="4320"/>
                    <a:pt x="21491" y="4320"/>
                    <a:pt x="21491" y="4320"/>
                  </a:cubicBezTo>
                  <a:cubicBezTo>
                    <a:pt x="14172" y="4320"/>
                    <a:pt x="14172" y="4320"/>
                    <a:pt x="14172" y="4320"/>
                  </a:cubicBezTo>
                  <a:cubicBezTo>
                    <a:pt x="4532" y="17280"/>
                    <a:pt x="4532" y="17280"/>
                    <a:pt x="4532" y="17280"/>
                  </a:cubicBezTo>
                  <a:cubicBezTo>
                    <a:pt x="11851" y="17280"/>
                    <a:pt x="11851" y="17280"/>
                    <a:pt x="11851" y="17280"/>
                  </a:cubicBezTo>
                  <a:lnTo>
                    <a:pt x="11851" y="21600"/>
                  </a:lnTo>
                  <a:close/>
                </a:path>
              </a:pathLst>
            </a:custGeom>
            <a:solidFill>
              <a:srgbClr val="B4D1C9"/>
            </a:solidFill>
            <a:ln w="12700" cap="flat">
              <a:noFill/>
              <a:miter lim="400000"/>
            </a:ln>
            <a:effectLst/>
          </p:spPr>
          <p:txBody>
            <a:bodyPr wrap="square" lIns="45718" tIns="45718" rIns="45718" bIns="45718" numCol="1" anchor="t">
              <a:noAutofit/>
            </a:bodyPr>
            <a:lstStyle/>
            <a:p>
              <a:endParaRPr/>
            </a:p>
          </p:txBody>
        </p:sp>
        <p:sp>
          <p:nvSpPr>
            <p:cNvPr id="1060" name="Freeform 90"/>
            <p:cNvSpPr/>
            <p:nvPr/>
          </p:nvSpPr>
          <p:spPr>
            <a:xfrm>
              <a:off x="231658" y="305297"/>
              <a:ext cx="26550" cy="53097"/>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3600" y="21600"/>
                    <a:pt x="0" y="18900"/>
                    <a:pt x="0" y="16200"/>
                  </a:cubicBezTo>
                  <a:cubicBezTo>
                    <a:pt x="0" y="5400"/>
                    <a:pt x="0" y="5400"/>
                    <a:pt x="0" y="5400"/>
                  </a:cubicBezTo>
                  <a:cubicBezTo>
                    <a:pt x="0" y="2700"/>
                    <a:pt x="3600" y="0"/>
                    <a:pt x="10800" y="0"/>
                  </a:cubicBezTo>
                  <a:cubicBezTo>
                    <a:pt x="16200" y="0"/>
                    <a:pt x="21600" y="2700"/>
                    <a:pt x="21600" y="5400"/>
                  </a:cubicBezTo>
                  <a:cubicBezTo>
                    <a:pt x="21600" y="16200"/>
                    <a:pt x="21600" y="16200"/>
                    <a:pt x="21600" y="16200"/>
                  </a:cubicBezTo>
                  <a:cubicBezTo>
                    <a:pt x="21600" y="18900"/>
                    <a:pt x="16200" y="21600"/>
                    <a:pt x="10800" y="21600"/>
                  </a:cubicBezTo>
                  <a:close/>
                </a:path>
              </a:pathLst>
            </a:custGeom>
            <a:solidFill>
              <a:srgbClr val="B4D1C9"/>
            </a:solidFill>
            <a:ln w="12700" cap="flat">
              <a:noFill/>
              <a:miter lim="400000"/>
            </a:ln>
            <a:effectLst/>
          </p:spPr>
          <p:txBody>
            <a:bodyPr wrap="square" lIns="45718" tIns="45718" rIns="45718" bIns="45718" numCol="1" anchor="t">
              <a:noAutofit/>
            </a:bodyPr>
            <a:lstStyle/>
            <a:p>
              <a:endParaRPr/>
            </a:p>
          </p:txBody>
        </p:sp>
        <p:sp>
          <p:nvSpPr>
            <p:cNvPr id="1061" name="Freeform 91"/>
            <p:cNvSpPr/>
            <p:nvPr/>
          </p:nvSpPr>
          <p:spPr>
            <a:xfrm>
              <a:off x="231658" y="119463"/>
              <a:ext cx="26550" cy="53097"/>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3600" y="21600"/>
                    <a:pt x="0" y="18900"/>
                    <a:pt x="0" y="16200"/>
                  </a:cubicBezTo>
                  <a:cubicBezTo>
                    <a:pt x="0" y="5400"/>
                    <a:pt x="0" y="5400"/>
                    <a:pt x="0" y="5400"/>
                  </a:cubicBezTo>
                  <a:cubicBezTo>
                    <a:pt x="0" y="2700"/>
                    <a:pt x="3600" y="0"/>
                    <a:pt x="10800" y="0"/>
                  </a:cubicBezTo>
                  <a:cubicBezTo>
                    <a:pt x="16200" y="0"/>
                    <a:pt x="21600" y="2700"/>
                    <a:pt x="21600" y="5400"/>
                  </a:cubicBezTo>
                  <a:cubicBezTo>
                    <a:pt x="21600" y="16200"/>
                    <a:pt x="21600" y="16200"/>
                    <a:pt x="21600" y="16200"/>
                  </a:cubicBezTo>
                  <a:cubicBezTo>
                    <a:pt x="21600" y="18900"/>
                    <a:pt x="16200" y="21600"/>
                    <a:pt x="10800" y="21600"/>
                  </a:cubicBezTo>
                  <a:close/>
                </a:path>
              </a:pathLst>
            </a:custGeom>
            <a:solidFill>
              <a:srgbClr val="B4D1C9"/>
            </a:solidFill>
            <a:ln w="12700" cap="flat">
              <a:noFill/>
              <a:miter lim="400000"/>
            </a:ln>
            <a:effectLst/>
          </p:spPr>
          <p:txBody>
            <a:bodyPr wrap="square" lIns="45718" tIns="45718" rIns="45718" bIns="45718" numCol="1" anchor="t">
              <a:noAutofit/>
            </a:bodyPr>
            <a:lstStyle/>
            <a:p>
              <a:endParaRPr/>
            </a:p>
          </p:txBody>
        </p:sp>
        <p:sp>
          <p:nvSpPr>
            <p:cNvPr id="1062" name="Freeform 92"/>
            <p:cNvSpPr/>
            <p:nvPr/>
          </p:nvSpPr>
          <p:spPr>
            <a:xfrm>
              <a:off x="190362" y="146011"/>
              <a:ext cx="109142" cy="185836"/>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4500" y="21600"/>
                    <a:pt x="0" y="18771"/>
                    <a:pt x="0" y="15429"/>
                  </a:cubicBezTo>
                  <a:cubicBezTo>
                    <a:pt x="0" y="14657"/>
                    <a:pt x="900" y="13886"/>
                    <a:pt x="2700" y="13886"/>
                  </a:cubicBezTo>
                  <a:cubicBezTo>
                    <a:pt x="4050" y="13886"/>
                    <a:pt x="5400" y="14657"/>
                    <a:pt x="5400" y="15429"/>
                  </a:cubicBezTo>
                  <a:cubicBezTo>
                    <a:pt x="5400" y="17229"/>
                    <a:pt x="7650" y="18514"/>
                    <a:pt x="10800" y="18514"/>
                  </a:cubicBezTo>
                  <a:cubicBezTo>
                    <a:pt x="13500" y="18514"/>
                    <a:pt x="16200" y="17229"/>
                    <a:pt x="16200" y="15429"/>
                  </a:cubicBezTo>
                  <a:cubicBezTo>
                    <a:pt x="16200" y="13629"/>
                    <a:pt x="13500" y="12343"/>
                    <a:pt x="10800" y="12343"/>
                  </a:cubicBezTo>
                  <a:cubicBezTo>
                    <a:pt x="4500" y="12343"/>
                    <a:pt x="0" y="9514"/>
                    <a:pt x="0" y="6171"/>
                  </a:cubicBezTo>
                  <a:cubicBezTo>
                    <a:pt x="0" y="2829"/>
                    <a:pt x="4500" y="0"/>
                    <a:pt x="10800" y="0"/>
                  </a:cubicBezTo>
                  <a:cubicBezTo>
                    <a:pt x="16650" y="0"/>
                    <a:pt x="21600" y="2829"/>
                    <a:pt x="21600" y="6171"/>
                  </a:cubicBezTo>
                  <a:cubicBezTo>
                    <a:pt x="21600" y="6943"/>
                    <a:pt x="20250" y="7714"/>
                    <a:pt x="18900" y="7714"/>
                  </a:cubicBezTo>
                  <a:cubicBezTo>
                    <a:pt x="17100" y="7714"/>
                    <a:pt x="16200" y="6943"/>
                    <a:pt x="16200" y="6171"/>
                  </a:cubicBezTo>
                  <a:cubicBezTo>
                    <a:pt x="16200" y="4371"/>
                    <a:pt x="13500" y="3086"/>
                    <a:pt x="10800" y="3086"/>
                  </a:cubicBezTo>
                  <a:cubicBezTo>
                    <a:pt x="7650" y="3086"/>
                    <a:pt x="5400" y="4371"/>
                    <a:pt x="5400" y="6171"/>
                  </a:cubicBezTo>
                  <a:cubicBezTo>
                    <a:pt x="5400" y="7971"/>
                    <a:pt x="7650" y="9257"/>
                    <a:pt x="10800" y="9257"/>
                  </a:cubicBezTo>
                  <a:cubicBezTo>
                    <a:pt x="16650" y="9257"/>
                    <a:pt x="21600" y="12086"/>
                    <a:pt x="21600" y="15429"/>
                  </a:cubicBezTo>
                  <a:cubicBezTo>
                    <a:pt x="21600" y="18771"/>
                    <a:pt x="16650" y="21600"/>
                    <a:pt x="10800" y="21600"/>
                  </a:cubicBezTo>
                  <a:close/>
                </a:path>
              </a:pathLst>
            </a:custGeom>
            <a:solidFill>
              <a:srgbClr val="B4D1C9"/>
            </a:solidFill>
            <a:ln w="12700" cap="flat">
              <a:noFill/>
              <a:miter lim="400000"/>
            </a:ln>
            <a:effectLst/>
          </p:spPr>
          <p:txBody>
            <a:bodyPr wrap="square" lIns="45718" tIns="45718" rIns="45718" bIns="45718" numCol="1" anchor="t">
              <a:noAutofit/>
            </a:bodyPr>
            <a:lstStyle/>
            <a:p>
              <a:endParaRPr/>
            </a:p>
          </p:txBody>
        </p:sp>
      </p:grpSp>
    </p:spTree>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5" name="TextBox 6"/>
          <p:cNvSpPr txBox="1">
            <a:spLocks noGrp="1"/>
          </p:cNvSpPr>
          <p:nvPr>
            <p:ph type="sldNum" sz="quarter" idx="4294967295"/>
          </p:nvPr>
        </p:nvSpPr>
        <p:spPr>
          <a:xfrm>
            <a:off x="11577979" y="6544392"/>
            <a:ext cx="127001" cy="127001"/>
          </a:xfrm>
          <a:prstGeom prst="rect">
            <a:avLst/>
          </a:prstGeom>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0" tIns="0" rIns="0" bIns="0"/>
          <a:lstStyle>
            <a:lvl1pPr defTabSz="228600">
              <a:spcBef>
                <a:spcPts val="1200"/>
              </a:spcBef>
              <a:defRPr sz="700">
                <a:solidFill>
                  <a:srgbClr val="000000">
                    <a:alpha val="75000"/>
                  </a:srgbClr>
                </a:solidFill>
              </a:defRPr>
            </a:lvl1pPr>
          </a:lstStyle>
          <a:p>
            <a:fld id="{86CB4B4D-7CA3-9044-876B-883B54F8677D}" type="slidenum">
              <a:t>15</a:t>
            </a:fld>
            <a:endParaRPr/>
          </a:p>
        </p:txBody>
      </p:sp>
      <p:sp>
        <p:nvSpPr>
          <p:cNvPr id="1066" name="TextBox 2"/>
          <p:cNvSpPr txBox="1"/>
          <p:nvPr/>
        </p:nvSpPr>
        <p:spPr>
          <a:xfrm>
            <a:off x="6236472" y="1814594"/>
            <a:ext cx="4813367" cy="4315969"/>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0" tIns="0" rIns="0" bIns="0">
            <a:spAutoFit/>
          </a:bodyPr>
          <a:lstStyle/>
          <a:p>
            <a:pPr>
              <a:spcBef>
                <a:spcPts val="1800"/>
              </a:spcBef>
              <a:defRPr sz="1600" b="1" i="1">
                <a:latin typeface="Graphik"/>
                <a:ea typeface="Graphik"/>
                <a:cs typeface="Graphik"/>
                <a:sym typeface="Graphik"/>
              </a:defRPr>
            </a:pPr>
            <a:r>
              <a:t>Lack of “Ecosystem</a:t>
            </a:r>
            <a:r>
              <a:rPr b="0" i="0"/>
              <a:t>” of partners united to lift up solutions from youth and frontline communities to catalyze action on intersectional public health and climate crises.</a:t>
            </a:r>
          </a:p>
          <a:p>
            <a:pPr>
              <a:spcBef>
                <a:spcPts val="1800"/>
              </a:spcBef>
              <a:defRPr sz="1600">
                <a:latin typeface="Graphik"/>
                <a:ea typeface="Graphik"/>
                <a:cs typeface="Graphik"/>
                <a:sym typeface="Graphik"/>
              </a:defRPr>
            </a:pPr>
            <a:r>
              <a:t>Need </a:t>
            </a:r>
            <a:r>
              <a:rPr b="1" i="1"/>
              <a:t>accessible digital platform and tools </a:t>
            </a:r>
            <a:r>
              <a:t>to create scalable change and learning in communities and beyond.</a:t>
            </a:r>
          </a:p>
          <a:p>
            <a:pPr>
              <a:spcBef>
                <a:spcPts val="1800"/>
              </a:spcBef>
              <a:defRPr sz="1600" b="1" i="1">
                <a:latin typeface="Graphik"/>
                <a:ea typeface="Graphik"/>
                <a:cs typeface="Graphik"/>
                <a:sym typeface="Graphik"/>
              </a:defRPr>
            </a:pPr>
            <a:r>
              <a:t>Limited opportunities for young climate leaders </a:t>
            </a:r>
            <a:r>
              <a:rPr b="0" i="0"/>
              <a:t>in “minority serving” colleges especially, to compete in the 21st century workforce.</a:t>
            </a:r>
          </a:p>
          <a:p>
            <a:pPr>
              <a:spcBef>
                <a:spcPts val="1800"/>
              </a:spcBef>
              <a:defRPr sz="1600" b="1" i="1">
                <a:latin typeface="Graphik"/>
                <a:ea typeface="Graphik"/>
                <a:cs typeface="Graphik"/>
                <a:sym typeface="Graphik"/>
              </a:defRPr>
            </a:pPr>
            <a:r>
              <a:t>Inequitable access to financial resources</a:t>
            </a:r>
            <a:r>
              <a:rPr b="0" i="0"/>
              <a:t>, and community-informed </a:t>
            </a:r>
            <a:r>
              <a:t>input</a:t>
            </a:r>
            <a:r>
              <a:rPr b="0" i="0"/>
              <a:t>, to implement scalable, community-based solutions.</a:t>
            </a:r>
          </a:p>
        </p:txBody>
      </p:sp>
      <p:grpSp>
        <p:nvGrpSpPr>
          <p:cNvPr id="1075" name="Group 92"/>
          <p:cNvGrpSpPr/>
          <p:nvPr/>
        </p:nvGrpSpPr>
        <p:grpSpPr>
          <a:xfrm>
            <a:off x="5364998" y="3275976"/>
            <a:ext cx="563210" cy="401759"/>
            <a:chOff x="0" y="-1"/>
            <a:chExt cx="563209" cy="401758"/>
          </a:xfrm>
        </p:grpSpPr>
        <p:sp>
          <p:nvSpPr>
            <p:cNvPr id="1067" name="Freeform 93"/>
            <p:cNvSpPr/>
            <p:nvPr/>
          </p:nvSpPr>
          <p:spPr>
            <a:xfrm>
              <a:off x="132666" y="192742"/>
              <a:ext cx="126411" cy="209015"/>
            </a:xfrm>
            <a:custGeom>
              <a:avLst/>
              <a:gdLst/>
              <a:ahLst/>
              <a:cxnLst>
                <a:cxn ang="0">
                  <a:pos x="wd2" y="hd2"/>
                </a:cxn>
                <a:cxn ang="5400000">
                  <a:pos x="wd2" y="hd2"/>
                </a:cxn>
                <a:cxn ang="10800000">
                  <a:pos x="wd2" y="hd2"/>
                </a:cxn>
                <a:cxn ang="16200000">
                  <a:pos x="wd2" y="hd2"/>
                </a:cxn>
              </a:cxnLst>
              <a:rect l="0" t="0" r="r" b="b"/>
              <a:pathLst>
                <a:path w="21600" h="21600" extrusionOk="0">
                  <a:moveTo>
                    <a:pt x="21600" y="2676"/>
                  </a:moveTo>
                  <a:cubicBezTo>
                    <a:pt x="21600" y="1147"/>
                    <a:pt x="19694" y="0"/>
                    <a:pt x="17153" y="0"/>
                  </a:cubicBezTo>
                  <a:cubicBezTo>
                    <a:pt x="4129" y="0"/>
                    <a:pt x="4129" y="0"/>
                    <a:pt x="4129" y="0"/>
                  </a:cubicBezTo>
                  <a:cubicBezTo>
                    <a:pt x="1906" y="0"/>
                    <a:pt x="0" y="1147"/>
                    <a:pt x="0" y="2676"/>
                  </a:cubicBezTo>
                  <a:cubicBezTo>
                    <a:pt x="0" y="19115"/>
                    <a:pt x="0" y="19115"/>
                    <a:pt x="0" y="19115"/>
                  </a:cubicBezTo>
                  <a:cubicBezTo>
                    <a:pt x="0" y="20453"/>
                    <a:pt x="1906" y="21600"/>
                    <a:pt x="4129" y="21600"/>
                  </a:cubicBezTo>
                  <a:cubicBezTo>
                    <a:pt x="17153" y="21600"/>
                    <a:pt x="17153" y="21600"/>
                    <a:pt x="17153" y="21600"/>
                  </a:cubicBezTo>
                  <a:cubicBezTo>
                    <a:pt x="19694" y="21600"/>
                    <a:pt x="21600" y="20453"/>
                    <a:pt x="21600" y="19115"/>
                  </a:cubicBezTo>
                  <a:lnTo>
                    <a:pt x="21600" y="2676"/>
                  </a:lnTo>
                  <a:close/>
                  <a:moveTo>
                    <a:pt x="18424" y="19115"/>
                  </a:moveTo>
                  <a:cubicBezTo>
                    <a:pt x="18424" y="19497"/>
                    <a:pt x="17788" y="19880"/>
                    <a:pt x="17153" y="19880"/>
                  </a:cubicBezTo>
                  <a:cubicBezTo>
                    <a:pt x="4129" y="19880"/>
                    <a:pt x="4129" y="19880"/>
                    <a:pt x="4129" y="19880"/>
                  </a:cubicBezTo>
                  <a:cubicBezTo>
                    <a:pt x="3494" y="19880"/>
                    <a:pt x="2859" y="19497"/>
                    <a:pt x="2859" y="19115"/>
                  </a:cubicBezTo>
                  <a:cubicBezTo>
                    <a:pt x="2859" y="17204"/>
                    <a:pt x="2859" y="17204"/>
                    <a:pt x="2859" y="17204"/>
                  </a:cubicBezTo>
                  <a:cubicBezTo>
                    <a:pt x="18424" y="17204"/>
                    <a:pt x="18424" y="17204"/>
                    <a:pt x="18424" y="17204"/>
                  </a:cubicBezTo>
                  <a:lnTo>
                    <a:pt x="18424" y="19115"/>
                  </a:lnTo>
                  <a:close/>
                  <a:moveTo>
                    <a:pt x="18424" y="15483"/>
                  </a:moveTo>
                  <a:cubicBezTo>
                    <a:pt x="2859" y="15483"/>
                    <a:pt x="2859" y="15483"/>
                    <a:pt x="2859" y="15483"/>
                  </a:cubicBezTo>
                  <a:cubicBezTo>
                    <a:pt x="2859" y="5926"/>
                    <a:pt x="2859" y="5926"/>
                    <a:pt x="2859" y="5926"/>
                  </a:cubicBezTo>
                  <a:cubicBezTo>
                    <a:pt x="18424" y="5926"/>
                    <a:pt x="18424" y="5926"/>
                    <a:pt x="18424" y="5926"/>
                  </a:cubicBezTo>
                  <a:lnTo>
                    <a:pt x="18424" y="15483"/>
                  </a:lnTo>
                  <a:close/>
                  <a:moveTo>
                    <a:pt x="18424" y="4205"/>
                  </a:moveTo>
                  <a:cubicBezTo>
                    <a:pt x="2859" y="4205"/>
                    <a:pt x="2859" y="4205"/>
                    <a:pt x="2859" y="4205"/>
                  </a:cubicBezTo>
                  <a:cubicBezTo>
                    <a:pt x="2859" y="2676"/>
                    <a:pt x="2859" y="2676"/>
                    <a:pt x="2859" y="2676"/>
                  </a:cubicBezTo>
                  <a:cubicBezTo>
                    <a:pt x="2859" y="2103"/>
                    <a:pt x="3494" y="1720"/>
                    <a:pt x="4129" y="1720"/>
                  </a:cubicBezTo>
                  <a:cubicBezTo>
                    <a:pt x="17153" y="1720"/>
                    <a:pt x="17153" y="1720"/>
                    <a:pt x="17153" y="1720"/>
                  </a:cubicBezTo>
                  <a:cubicBezTo>
                    <a:pt x="17788" y="1720"/>
                    <a:pt x="18424" y="2103"/>
                    <a:pt x="18424" y="2676"/>
                  </a:cubicBezTo>
                  <a:lnTo>
                    <a:pt x="18424" y="4205"/>
                  </a:lnTo>
                  <a:close/>
                </a:path>
              </a:pathLst>
            </a:custGeom>
            <a:solidFill>
              <a:srgbClr val="B4D1C9"/>
            </a:solidFill>
            <a:ln w="12700" cap="flat">
              <a:noFill/>
              <a:miter lim="400000"/>
            </a:ln>
            <a:effectLst/>
          </p:spPr>
          <p:txBody>
            <a:bodyPr wrap="square" lIns="45718" tIns="45718" rIns="45718" bIns="45718" numCol="1" anchor="t">
              <a:noAutofit/>
            </a:bodyPr>
            <a:lstStyle/>
            <a:p>
              <a:pPr>
                <a:defRPr>
                  <a:latin typeface="Calibri Light"/>
                  <a:ea typeface="Calibri Light"/>
                  <a:cs typeface="Calibri Light"/>
                  <a:sym typeface="Calibri Light"/>
                </a:defRPr>
              </a:pPr>
              <a:endParaRPr/>
            </a:p>
          </p:txBody>
        </p:sp>
        <p:sp>
          <p:nvSpPr>
            <p:cNvPr id="1068" name="Freeform 94"/>
            <p:cNvSpPr/>
            <p:nvPr/>
          </p:nvSpPr>
          <p:spPr>
            <a:xfrm>
              <a:off x="95119" y="46308"/>
              <a:ext cx="401757" cy="242807"/>
            </a:xfrm>
            <a:custGeom>
              <a:avLst/>
              <a:gdLst/>
              <a:ahLst/>
              <a:cxnLst>
                <a:cxn ang="0">
                  <a:pos x="wd2" y="hd2"/>
                </a:cxn>
                <a:cxn ang="5400000">
                  <a:pos x="wd2" y="hd2"/>
                </a:cxn>
                <a:cxn ang="10800000">
                  <a:pos x="wd2" y="hd2"/>
                </a:cxn>
                <a:cxn ang="16200000">
                  <a:pos x="wd2" y="hd2"/>
                </a:cxn>
              </a:cxnLst>
              <a:rect l="0" t="0" r="r" b="b"/>
              <a:pathLst>
                <a:path w="21600" h="21600" extrusionOk="0">
                  <a:moveTo>
                    <a:pt x="21600" y="824"/>
                  </a:moveTo>
                  <a:cubicBezTo>
                    <a:pt x="21600" y="330"/>
                    <a:pt x="21401" y="0"/>
                    <a:pt x="21102" y="0"/>
                  </a:cubicBezTo>
                  <a:cubicBezTo>
                    <a:pt x="498" y="0"/>
                    <a:pt x="498" y="0"/>
                    <a:pt x="498" y="0"/>
                  </a:cubicBezTo>
                  <a:cubicBezTo>
                    <a:pt x="199" y="0"/>
                    <a:pt x="0" y="330"/>
                    <a:pt x="0" y="824"/>
                  </a:cubicBezTo>
                  <a:cubicBezTo>
                    <a:pt x="0" y="4782"/>
                    <a:pt x="0" y="4782"/>
                    <a:pt x="0" y="4782"/>
                  </a:cubicBezTo>
                  <a:cubicBezTo>
                    <a:pt x="995" y="4782"/>
                    <a:pt x="995" y="4782"/>
                    <a:pt x="995" y="4782"/>
                  </a:cubicBezTo>
                  <a:cubicBezTo>
                    <a:pt x="995" y="1649"/>
                    <a:pt x="995" y="1649"/>
                    <a:pt x="995" y="1649"/>
                  </a:cubicBezTo>
                  <a:cubicBezTo>
                    <a:pt x="20605" y="1649"/>
                    <a:pt x="20605" y="1649"/>
                    <a:pt x="20605" y="1649"/>
                  </a:cubicBezTo>
                  <a:cubicBezTo>
                    <a:pt x="20605" y="19951"/>
                    <a:pt x="20605" y="19951"/>
                    <a:pt x="20605" y="19951"/>
                  </a:cubicBezTo>
                  <a:cubicBezTo>
                    <a:pt x="9655" y="19951"/>
                    <a:pt x="9655" y="19951"/>
                    <a:pt x="9655" y="19951"/>
                  </a:cubicBezTo>
                  <a:cubicBezTo>
                    <a:pt x="9655" y="21600"/>
                    <a:pt x="9655" y="21600"/>
                    <a:pt x="9655" y="21600"/>
                  </a:cubicBezTo>
                  <a:cubicBezTo>
                    <a:pt x="21102" y="21600"/>
                    <a:pt x="21102" y="21600"/>
                    <a:pt x="21102" y="21600"/>
                  </a:cubicBezTo>
                  <a:cubicBezTo>
                    <a:pt x="21401" y="21600"/>
                    <a:pt x="21600" y="21270"/>
                    <a:pt x="21600" y="20776"/>
                  </a:cubicBezTo>
                  <a:lnTo>
                    <a:pt x="21600" y="824"/>
                  </a:lnTo>
                  <a:close/>
                </a:path>
              </a:pathLst>
            </a:custGeom>
            <a:solidFill>
              <a:srgbClr val="B4D1C9"/>
            </a:solidFill>
            <a:ln w="12700" cap="flat">
              <a:noFill/>
              <a:miter lim="400000"/>
            </a:ln>
            <a:effectLst/>
          </p:spPr>
          <p:txBody>
            <a:bodyPr wrap="square" lIns="45718" tIns="45718" rIns="45718" bIns="45718" numCol="1" anchor="t">
              <a:noAutofit/>
            </a:bodyPr>
            <a:lstStyle/>
            <a:p>
              <a:pPr>
                <a:defRPr>
                  <a:latin typeface="Calibri Light"/>
                  <a:ea typeface="Calibri Light"/>
                  <a:cs typeface="Calibri Light"/>
                  <a:sym typeface="Calibri Light"/>
                </a:defRPr>
              </a:pPr>
              <a:endParaRPr/>
            </a:p>
          </p:txBody>
        </p:sp>
        <p:sp>
          <p:nvSpPr>
            <p:cNvPr id="1069" name="Freeform 95"/>
            <p:cNvSpPr/>
            <p:nvPr/>
          </p:nvSpPr>
          <p:spPr>
            <a:xfrm>
              <a:off x="51314" y="-2"/>
              <a:ext cx="511896" cy="401760"/>
            </a:xfrm>
            <a:custGeom>
              <a:avLst/>
              <a:gdLst/>
              <a:ahLst/>
              <a:cxnLst>
                <a:cxn ang="0">
                  <a:pos x="wd2" y="hd2"/>
                </a:cxn>
                <a:cxn ang="5400000">
                  <a:pos x="wd2" y="hd2"/>
                </a:cxn>
                <a:cxn ang="10800000">
                  <a:pos x="wd2" y="hd2"/>
                </a:cxn>
                <a:cxn ang="16200000">
                  <a:pos x="wd2" y="hd2"/>
                </a:cxn>
              </a:cxnLst>
              <a:rect l="0" t="0" r="r" b="b"/>
              <a:pathLst>
                <a:path w="21600" h="21600" extrusionOk="0">
                  <a:moveTo>
                    <a:pt x="21210" y="17021"/>
                  </a:moveTo>
                  <a:cubicBezTo>
                    <a:pt x="20664" y="17021"/>
                    <a:pt x="20664" y="17021"/>
                    <a:pt x="20664" y="17021"/>
                  </a:cubicBezTo>
                  <a:cubicBezTo>
                    <a:pt x="20664" y="2389"/>
                    <a:pt x="20664" y="2389"/>
                    <a:pt x="20664" y="2389"/>
                  </a:cubicBezTo>
                  <a:cubicBezTo>
                    <a:pt x="20664" y="1095"/>
                    <a:pt x="19884" y="0"/>
                    <a:pt x="18871" y="0"/>
                  </a:cubicBezTo>
                  <a:cubicBezTo>
                    <a:pt x="1794" y="0"/>
                    <a:pt x="1794" y="0"/>
                    <a:pt x="1794" y="0"/>
                  </a:cubicBezTo>
                  <a:cubicBezTo>
                    <a:pt x="780" y="0"/>
                    <a:pt x="0" y="1095"/>
                    <a:pt x="0" y="2389"/>
                  </a:cubicBezTo>
                  <a:cubicBezTo>
                    <a:pt x="0" y="5375"/>
                    <a:pt x="0" y="5375"/>
                    <a:pt x="0" y="5375"/>
                  </a:cubicBezTo>
                  <a:cubicBezTo>
                    <a:pt x="780" y="5375"/>
                    <a:pt x="780" y="5375"/>
                    <a:pt x="780" y="5375"/>
                  </a:cubicBezTo>
                  <a:cubicBezTo>
                    <a:pt x="780" y="2389"/>
                    <a:pt x="780" y="2389"/>
                    <a:pt x="780" y="2389"/>
                  </a:cubicBezTo>
                  <a:cubicBezTo>
                    <a:pt x="780" y="1593"/>
                    <a:pt x="1248" y="995"/>
                    <a:pt x="1794" y="995"/>
                  </a:cubicBezTo>
                  <a:cubicBezTo>
                    <a:pt x="18871" y="995"/>
                    <a:pt x="18871" y="995"/>
                    <a:pt x="18871" y="995"/>
                  </a:cubicBezTo>
                  <a:cubicBezTo>
                    <a:pt x="19417" y="995"/>
                    <a:pt x="19884" y="1593"/>
                    <a:pt x="19884" y="2389"/>
                  </a:cubicBezTo>
                  <a:cubicBezTo>
                    <a:pt x="19884" y="17021"/>
                    <a:pt x="19884" y="17021"/>
                    <a:pt x="19884" y="17021"/>
                  </a:cubicBezTo>
                  <a:cubicBezTo>
                    <a:pt x="12710" y="17021"/>
                    <a:pt x="12710" y="17021"/>
                    <a:pt x="12710" y="17021"/>
                  </a:cubicBezTo>
                  <a:cubicBezTo>
                    <a:pt x="12477" y="17021"/>
                    <a:pt x="12321" y="17220"/>
                    <a:pt x="12321" y="17519"/>
                  </a:cubicBezTo>
                  <a:cubicBezTo>
                    <a:pt x="12321" y="18216"/>
                    <a:pt x="12321" y="18216"/>
                    <a:pt x="12321" y="18216"/>
                  </a:cubicBezTo>
                  <a:cubicBezTo>
                    <a:pt x="9435" y="18216"/>
                    <a:pt x="9435" y="18216"/>
                    <a:pt x="9435" y="18216"/>
                  </a:cubicBezTo>
                  <a:cubicBezTo>
                    <a:pt x="9435" y="19211"/>
                    <a:pt x="9435" y="19211"/>
                    <a:pt x="9435" y="19211"/>
                  </a:cubicBezTo>
                  <a:cubicBezTo>
                    <a:pt x="12710" y="19211"/>
                    <a:pt x="12710" y="19211"/>
                    <a:pt x="12710" y="19211"/>
                  </a:cubicBezTo>
                  <a:cubicBezTo>
                    <a:pt x="12944" y="19211"/>
                    <a:pt x="13100" y="19012"/>
                    <a:pt x="13100" y="18713"/>
                  </a:cubicBezTo>
                  <a:cubicBezTo>
                    <a:pt x="13100" y="18017"/>
                    <a:pt x="13100" y="18017"/>
                    <a:pt x="13100" y="18017"/>
                  </a:cubicBezTo>
                  <a:cubicBezTo>
                    <a:pt x="20820" y="18017"/>
                    <a:pt x="20820" y="18017"/>
                    <a:pt x="20820" y="18017"/>
                  </a:cubicBezTo>
                  <a:cubicBezTo>
                    <a:pt x="20820" y="19908"/>
                    <a:pt x="20820" y="19908"/>
                    <a:pt x="20820" y="19908"/>
                  </a:cubicBezTo>
                  <a:cubicBezTo>
                    <a:pt x="20820" y="20306"/>
                    <a:pt x="20586" y="20605"/>
                    <a:pt x="20274" y="20605"/>
                  </a:cubicBezTo>
                  <a:cubicBezTo>
                    <a:pt x="9435" y="20605"/>
                    <a:pt x="9435" y="20605"/>
                    <a:pt x="9435" y="20605"/>
                  </a:cubicBezTo>
                  <a:cubicBezTo>
                    <a:pt x="9435" y="20704"/>
                    <a:pt x="9435" y="20704"/>
                    <a:pt x="9435" y="20704"/>
                  </a:cubicBezTo>
                  <a:cubicBezTo>
                    <a:pt x="9357" y="21003"/>
                    <a:pt x="9279" y="21202"/>
                    <a:pt x="9123" y="21500"/>
                  </a:cubicBezTo>
                  <a:cubicBezTo>
                    <a:pt x="9045" y="21600"/>
                    <a:pt x="9045" y="21600"/>
                    <a:pt x="9045" y="21600"/>
                  </a:cubicBezTo>
                  <a:cubicBezTo>
                    <a:pt x="20274" y="21600"/>
                    <a:pt x="20274" y="21600"/>
                    <a:pt x="20274" y="21600"/>
                  </a:cubicBezTo>
                  <a:cubicBezTo>
                    <a:pt x="21054" y="21600"/>
                    <a:pt x="21600" y="20804"/>
                    <a:pt x="21600" y="19908"/>
                  </a:cubicBezTo>
                  <a:cubicBezTo>
                    <a:pt x="21600" y="17519"/>
                    <a:pt x="21600" y="17519"/>
                    <a:pt x="21600" y="17519"/>
                  </a:cubicBezTo>
                  <a:cubicBezTo>
                    <a:pt x="21600" y="17220"/>
                    <a:pt x="21444" y="17021"/>
                    <a:pt x="21210" y="17021"/>
                  </a:cubicBezTo>
                  <a:close/>
                </a:path>
              </a:pathLst>
            </a:custGeom>
            <a:solidFill>
              <a:srgbClr val="B4D1C9"/>
            </a:solidFill>
            <a:ln w="12700" cap="flat">
              <a:noFill/>
              <a:miter lim="400000"/>
            </a:ln>
            <a:effectLst/>
          </p:spPr>
          <p:txBody>
            <a:bodyPr wrap="square" lIns="45718" tIns="45718" rIns="45718" bIns="45718" numCol="1" anchor="t">
              <a:noAutofit/>
            </a:bodyPr>
            <a:lstStyle/>
            <a:p>
              <a:pPr>
                <a:defRPr>
                  <a:latin typeface="Calibri Light"/>
                  <a:ea typeface="Calibri Light"/>
                  <a:cs typeface="Calibri Light"/>
                  <a:sym typeface="Calibri Light"/>
                </a:defRPr>
              </a:pPr>
              <a:endParaRPr/>
            </a:p>
          </p:txBody>
        </p:sp>
        <p:sp>
          <p:nvSpPr>
            <p:cNvPr id="1070" name="Freeform 96"/>
            <p:cNvSpPr/>
            <p:nvPr/>
          </p:nvSpPr>
          <p:spPr>
            <a:xfrm>
              <a:off x="35043" y="157698"/>
              <a:ext cx="143933" cy="192744"/>
            </a:xfrm>
            <a:custGeom>
              <a:avLst/>
              <a:gdLst/>
              <a:ahLst/>
              <a:cxnLst>
                <a:cxn ang="0">
                  <a:pos x="wd2" y="hd2"/>
                </a:cxn>
                <a:cxn ang="5400000">
                  <a:pos x="wd2" y="hd2"/>
                </a:cxn>
                <a:cxn ang="10800000">
                  <a:pos x="wd2" y="hd2"/>
                </a:cxn>
                <a:cxn ang="16200000">
                  <a:pos x="wd2" y="hd2"/>
                </a:cxn>
              </a:cxnLst>
              <a:rect l="0" t="0" r="r" b="b"/>
              <a:pathLst>
                <a:path w="21600" h="21600" extrusionOk="0">
                  <a:moveTo>
                    <a:pt x="21600" y="1869"/>
                  </a:moveTo>
                  <a:cubicBezTo>
                    <a:pt x="21600" y="1038"/>
                    <a:pt x="21600" y="1038"/>
                    <a:pt x="21600" y="1038"/>
                  </a:cubicBezTo>
                  <a:cubicBezTo>
                    <a:pt x="21600" y="415"/>
                    <a:pt x="21046" y="0"/>
                    <a:pt x="20215" y="0"/>
                  </a:cubicBezTo>
                  <a:cubicBezTo>
                    <a:pt x="1385" y="0"/>
                    <a:pt x="1385" y="0"/>
                    <a:pt x="1385" y="0"/>
                  </a:cubicBezTo>
                  <a:cubicBezTo>
                    <a:pt x="831" y="0"/>
                    <a:pt x="0" y="415"/>
                    <a:pt x="0" y="1038"/>
                  </a:cubicBezTo>
                  <a:cubicBezTo>
                    <a:pt x="0" y="20769"/>
                    <a:pt x="0" y="20769"/>
                    <a:pt x="0" y="20769"/>
                  </a:cubicBezTo>
                  <a:cubicBezTo>
                    <a:pt x="0" y="21185"/>
                    <a:pt x="831" y="21600"/>
                    <a:pt x="1385" y="21600"/>
                  </a:cubicBezTo>
                  <a:cubicBezTo>
                    <a:pt x="11908" y="21600"/>
                    <a:pt x="11908" y="21600"/>
                    <a:pt x="11908" y="21600"/>
                  </a:cubicBezTo>
                  <a:cubicBezTo>
                    <a:pt x="11908" y="19731"/>
                    <a:pt x="11908" y="19731"/>
                    <a:pt x="11908" y="19731"/>
                  </a:cubicBezTo>
                  <a:cubicBezTo>
                    <a:pt x="2769" y="19731"/>
                    <a:pt x="2769" y="19731"/>
                    <a:pt x="2769" y="19731"/>
                  </a:cubicBezTo>
                  <a:cubicBezTo>
                    <a:pt x="2769" y="1869"/>
                    <a:pt x="2769" y="1869"/>
                    <a:pt x="2769" y="1869"/>
                  </a:cubicBezTo>
                  <a:lnTo>
                    <a:pt x="21600" y="1869"/>
                  </a:lnTo>
                  <a:close/>
                </a:path>
              </a:pathLst>
            </a:custGeom>
            <a:solidFill>
              <a:srgbClr val="B4D1C9"/>
            </a:solidFill>
            <a:ln w="12700" cap="flat">
              <a:noFill/>
              <a:miter lim="400000"/>
            </a:ln>
            <a:effectLst/>
          </p:spPr>
          <p:txBody>
            <a:bodyPr wrap="square" lIns="45718" tIns="45718" rIns="45718" bIns="45718" numCol="1" anchor="t">
              <a:noAutofit/>
            </a:bodyPr>
            <a:lstStyle/>
            <a:p>
              <a:pPr>
                <a:defRPr>
                  <a:latin typeface="Calibri Light"/>
                  <a:ea typeface="Calibri Light"/>
                  <a:cs typeface="Calibri Light"/>
                  <a:sym typeface="Calibri Light"/>
                </a:defRPr>
              </a:pPr>
              <a:endParaRPr/>
            </a:p>
          </p:txBody>
        </p:sp>
        <p:sp>
          <p:nvSpPr>
            <p:cNvPr id="1071" name="Freeform 97"/>
            <p:cNvSpPr/>
            <p:nvPr/>
          </p:nvSpPr>
          <p:spPr>
            <a:xfrm>
              <a:off x="-1" y="118899"/>
              <a:ext cx="214021" cy="282858"/>
            </a:xfrm>
            <a:custGeom>
              <a:avLst/>
              <a:gdLst/>
              <a:ahLst/>
              <a:cxnLst>
                <a:cxn ang="0">
                  <a:pos x="wd2" y="hd2"/>
                </a:cxn>
                <a:cxn ang="5400000">
                  <a:pos x="wd2" y="hd2"/>
                </a:cxn>
                <a:cxn ang="10800000">
                  <a:pos x="wd2" y="hd2"/>
                </a:cxn>
                <a:cxn ang="16200000">
                  <a:pos x="wd2" y="hd2"/>
                </a:cxn>
              </a:cxnLst>
              <a:rect l="0" t="0" r="r" b="b"/>
              <a:pathLst>
                <a:path w="21600" h="21600" extrusionOk="0">
                  <a:moveTo>
                    <a:pt x="18434" y="1271"/>
                  </a:moveTo>
                  <a:cubicBezTo>
                    <a:pt x="19179" y="1271"/>
                    <a:pt x="19738" y="1835"/>
                    <a:pt x="19738" y="2400"/>
                  </a:cubicBezTo>
                  <a:cubicBezTo>
                    <a:pt x="19738" y="4376"/>
                    <a:pt x="19738" y="4376"/>
                    <a:pt x="19738" y="4376"/>
                  </a:cubicBezTo>
                  <a:cubicBezTo>
                    <a:pt x="21600" y="4376"/>
                    <a:pt x="21600" y="4376"/>
                    <a:pt x="21600" y="4376"/>
                  </a:cubicBezTo>
                  <a:cubicBezTo>
                    <a:pt x="21600" y="2400"/>
                    <a:pt x="21600" y="2400"/>
                    <a:pt x="21600" y="2400"/>
                  </a:cubicBezTo>
                  <a:cubicBezTo>
                    <a:pt x="21600" y="988"/>
                    <a:pt x="20110" y="0"/>
                    <a:pt x="18434" y="0"/>
                  </a:cubicBezTo>
                  <a:cubicBezTo>
                    <a:pt x="3166" y="0"/>
                    <a:pt x="3166" y="0"/>
                    <a:pt x="3166" y="0"/>
                  </a:cubicBezTo>
                  <a:cubicBezTo>
                    <a:pt x="1490" y="0"/>
                    <a:pt x="0" y="988"/>
                    <a:pt x="0" y="2400"/>
                  </a:cubicBezTo>
                  <a:cubicBezTo>
                    <a:pt x="0" y="19200"/>
                    <a:pt x="0" y="19200"/>
                    <a:pt x="0" y="19200"/>
                  </a:cubicBezTo>
                  <a:cubicBezTo>
                    <a:pt x="0" y="20471"/>
                    <a:pt x="1490" y="21600"/>
                    <a:pt x="3166" y="21600"/>
                  </a:cubicBezTo>
                  <a:cubicBezTo>
                    <a:pt x="12662" y="21600"/>
                    <a:pt x="12662" y="21600"/>
                    <a:pt x="12662" y="21600"/>
                  </a:cubicBezTo>
                  <a:cubicBezTo>
                    <a:pt x="12476" y="21459"/>
                    <a:pt x="12476" y="21459"/>
                    <a:pt x="12476" y="21459"/>
                  </a:cubicBezTo>
                  <a:cubicBezTo>
                    <a:pt x="12103" y="21176"/>
                    <a:pt x="11917" y="20753"/>
                    <a:pt x="11731" y="20329"/>
                  </a:cubicBezTo>
                  <a:cubicBezTo>
                    <a:pt x="11731" y="20329"/>
                    <a:pt x="11731" y="20329"/>
                    <a:pt x="11731" y="20329"/>
                  </a:cubicBezTo>
                  <a:cubicBezTo>
                    <a:pt x="3166" y="20329"/>
                    <a:pt x="3166" y="20329"/>
                    <a:pt x="3166" y="20329"/>
                  </a:cubicBezTo>
                  <a:cubicBezTo>
                    <a:pt x="2421" y="20329"/>
                    <a:pt x="1862" y="19765"/>
                    <a:pt x="1862" y="19200"/>
                  </a:cubicBezTo>
                  <a:cubicBezTo>
                    <a:pt x="1862" y="2400"/>
                    <a:pt x="1862" y="2400"/>
                    <a:pt x="1862" y="2400"/>
                  </a:cubicBezTo>
                  <a:cubicBezTo>
                    <a:pt x="1862" y="1835"/>
                    <a:pt x="2421" y="1271"/>
                    <a:pt x="3166" y="1271"/>
                  </a:cubicBezTo>
                  <a:lnTo>
                    <a:pt x="18434" y="1271"/>
                  </a:lnTo>
                  <a:close/>
                </a:path>
              </a:pathLst>
            </a:custGeom>
            <a:solidFill>
              <a:srgbClr val="B4D1C9"/>
            </a:solidFill>
            <a:ln w="12700" cap="flat">
              <a:noFill/>
              <a:miter lim="400000"/>
            </a:ln>
            <a:effectLst/>
          </p:spPr>
          <p:txBody>
            <a:bodyPr wrap="square" lIns="45718" tIns="45718" rIns="45718" bIns="45718" numCol="1" anchor="t">
              <a:noAutofit/>
            </a:bodyPr>
            <a:lstStyle/>
            <a:p>
              <a:pPr>
                <a:defRPr>
                  <a:latin typeface="Calibri Light"/>
                  <a:ea typeface="Calibri Light"/>
                  <a:cs typeface="Calibri Light"/>
                  <a:sym typeface="Calibri Light"/>
                </a:defRPr>
              </a:pPr>
              <a:endParaRPr/>
            </a:p>
          </p:txBody>
        </p:sp>
        <p:sp>
          <p:nvSpPr>
            <p:cNvPr id="1072" name="Oval 98"/>
            <p:cNvSpPr/>
            <p:nvPr/>
          </p:nvSpPr>
          <p:spPr>
            <a:xfrm>
              <a:off x="186484" y="362956"/>
              <a:ext cx="16273" cy="17525"/>
            </a:xfrm>
            <a:prstGeom prst="ellipse">
              <a:avLst/>
            </a:prstGeom>
            <a:solidFill>
              <a:srgbClr val="B4D1C9"/>
            </a:solidFill>
            <a:ln w="12700" cap="flat">
              <a:noFill/>
              <a:miter lim="400000"/>
            </a:ln>
            <a:effectLst/>
          </p:spPr>
          <p:txBody>
            <a:bodyPr wrap="square" lIns="45718" tIns="45718" rIns="45718" bIns="45718" numCol="1" anchor="t">
              <a:noAutofit/>
            </a:bodyPr>
            <a:lstStyle/>
            <a:p>
              <a:pPr>
                <a:defRPr>
                  <a:latin typeface="Calibri Light"/>
                  <a:ea typeface="Calibri Light"/>
                  <a:cs typeface="Calibri Light"/>
                  <a:sym typeface="Calibri Light"/>
                </a:defRPr>
              </a:pPr>
              <a:endParaRPr/>
            </a:p>
          </p:txBody>
        </p:sp>
        <p:sp>
          <p:nvSpPr>
            <p:cNvPr id="1073" name="Oval 99"/>
            <p:cNvSpPr/>
            <p:nvPr/>
          </p:nvSpPr>
          <p:spPr>
            <a:xfrm>
              <a:off x="100659" y="140709"/>
              <a:ext cx="12703" cy="12703"/>
            </a:xfrm>
            <a:prstGeom prst="ellipse">
              <a:avLst/>
            </a:prstGeom>
            <a:solidFill>
              <a:srgbClr val="B4D1C9"/>
            </a:solidFill>
            <a:ln w="12700" cap="flat">
              <a:noFill/>
              <a:miter lim="400000"/>
            </a:ln>
            <a:effectLst/>
          </p:spPr>
          <p:txBody>
            <a:bodyPr wrap="square" lIns="45718" tIns="45718" rIns="45718" bIns="45718" numCol="1" anchor="t">
              <a:noAutofit/>
            </a:bodyPr>
            <a:lstStyle/>
            <a:p>
              <a:pPr>
                <a:defRPr>
                  <a:latin typeface="Calibri Light"/>
                  <a:ea typeface="Calibri Light"/>
                  <a:cs typeface="Calibri Light"/>
                  <a:sym typeface="Calibri Light"/>
                </a:defRPr>
              </a:pPr>
              <a:endParaRPr/>
            </a:p>
          </p:txBody>
        </p:sp>
        <p:sp>
          <p:nvSpPr>
            <p:cNvPr id="1074" name="Oval 100"/>
            <p:cNvSpPr/>
            <p:nvPr/>
          </p:nvSpPr>
          <p:spPr>
            <a:xfrm>
              <a:off x="95119" y="355446"/>
              <a:ext cx="22531" cy="25035"/>
            </a:xfrm>
            <a:prstGeom prst="ellipse">
              <a:avLst/>
            </a:prstGeom>
            <a:solidFill>
              <a:srgbClr val="B4D1C9"/>
            </a:solidFill>
            <a:ln w="12700" cap="flat">
              <a:noFill/>
              <a:miter lim="400000"/>
            </a:ln>
            <a:effectLst/>
          </p:spPr>
          <p:txBody>
            <a:bodyPr wrap="square" lIns="45718" tIns="45718" rIns="45718" bIns="45718" numCol="1" anchor="t">
              <a:noAutofit/>
            </a:bodyPr>
            <a:lstStyle/>
            <a:p>
              <a:pPr>
                <a:defRPr>
                  <a:latin typeface="Calibri Light"/>
                  <a:ea typeface="Calibri Light"/>
                  <a:cs typeface="Calibri Light"/>
                  <a:sym typeface="Calibri Light"/>
                </a:defRPr>
              </a:pPr>
              <a:endParaRPr/>
            </a:p>
          </p:txBody>
        </p:sp>
      </p:grpSp>
      <p:grpSp>
        <p:nvGrpSpPr>
          <p:cNvPr id="1082" name="Group 40"/>
          <p:cNvGrpSpPr/>
          <p:nvPr/>
        </p:nvGrpSpPr>
        <p:grpSpPr>
          <a:xfrm>
            <a:off x="5407729" y="4303998"/>
            <a:ext cx="473821" cy="403984"/>
            <a:chOff x="0" y="0"/>
            <a:chExt cx="473820" cy="403983"/>
          </a:xfrm>
        </p:grpSpPr>
        <p:sp>
          <p:nvSpPr>
            <p:cNvPr id="1076" name="Freeform 41"/>
            <p:cNvSpPr/>
            <p:nvPr/>
          </p:nvSpPr>
          <p:spPr>
            <a:xfrm>
              <a:off x="-1" y="134302"/>
              <a:ext cx="118189" cy="193397"/>
            </a:xfrm>
            <a:custGeom>
              <a:avLst/>
              <a:gdLst/>
              <a:ahLst/>
              <a:cxnLst>
                <a:cxn ang="0">
                  <a:pos x="wd2" y="hd2"/>
                </a:cxn>
                <a:cxn ang="5400000">
                  <a:pos x="wd2" y="hd2"/>
                </a:cxn>
                <a:cxn ang="10800000">
                  <a:pos x="wd2" y="hd2"/>
                </a:cxn>
                <a:cxn ang="16200000">
                  <a:pos x="wd2" y="hd2"/>
                </a:cxn>
              </a:cxnLst>
              <a:rect l="0" t="0" r="r" b="b"/>
              <a:pathLst>
                <a:path w="21600" h="21600" extrusionOk="0">
                  <a:moveTo>
                    <a:pt x="16200" y="21600"/>
                  </a:moveTo>
                  <a:cubicBezTo>
                    <a:pt x="5400" y="21600"/>
                    <a:pt x="5400" y="21600"/>
                    <a:pt x="5400" y="21600"/>
                  </a:cubicBezTo>
                  <a:cubicBezTo>
                    <a:pt x="4500" y="21600"/>
                    <a:pt x="3600" y="21060"/>
                    <a:pt x="3600" y="20520"/>
                  </a:cubicBezTo>
                  <a:cubicBezTo>
                    <a:pt x="3600" y="11700"/>
                    <a:pt x="3600" y="11700"/>
                    <a:pt x="3600" y="11700"/>
                  </a:cubicBezTo>
                  <a:cubicBezTo>
                    <a:pt x="1200" y="11160"/>
                    <a:pt x="0" y="9900"/>
                    <a:pt x="0" y="7560"/>
                  </a:cubicBezTo>
                  <a:cubicBezTo>
                    <a:pt x="0" y="1080"/>
                    <a:pt x="0" y="1080"/>
                    <a:pt x="0" y="1080"/>
                  </a:cubicBezTo>
                  <a:cubicBezTo>
                    <a:pt x="0" y="360"/>
                    <a:pt x="900" y="0"/>
                    <a:pt x="1800" y="0"/>
                  </a:cubicBezTo>
                  <a:cubicBezTo>
                    <a:pt x="19800" y="0"/>
                    <a:pt x="19800" y="0"/>
                    <a:pt x="19800" y="0"/>
                  </a:cubicBezTo>
                  <a:cubicBezTo>
                    <a:pt x="20700" y="0"/>
                    <a:pt x="21600" y="360"/>
                    <a:pt x="21600" y="1080"/>
                  </a:cubicBezTo>
                  <a:cubicBezTo>
                    <a:pt x="21600" y="7560"/>
                    <a:pt x="21600" y="7560"/>
                    <a:pt x="21600" y="7560"/>
                  </a:cubicBezTo>
                  <a:cubicBezTo>
                    <a:pt x="21600" y="9900"/>
                    <a:pt x="20400" y="11160"/>
                    <a:pt x="18000" y="11700"/>
                  </a:cubicBezTo>
                  <a:cubicBezTo>
                    <a:pt x="18000" y="20520"/>
                    <a:pt x="18000" y="20520"/>
                    <a:pt x="18000" y="20520"/>
                  </a:cubicBezTo>
                  <a:cubicBezTo>
                    <a:pt x="18000" y="21060"/>
                    <a:pt x="17100" y="21600"/>
                    <a:pt x="16200" y="21600"/>
                  </a:cubicBezTo>
                  <a:close/>
                  <a:moveTo>
                    <a:pt x="7200" y="19440"/>
                  </a:moveTo>
                  <a:cubicBezTo>
                    <a:pt x="14400" y="19440"/>
                    <a:pt x="14400" y="19440"/>
                    <a:pt x="14400" y="19440"/>
                  </a:cubicBezTo>
                  <a:cubicBezTo>
                    <a:pt x="14400" y="10800"/>
                    <a:pt x="14400" y="10800"/>
                    <a:pt x="14400" y="10800"/>
                  </a:cubicBezTo>
                  <a:cubicBezTo>
                    <a:pt x="14400" y="10080"/>
                    <a:pt x="15300" y="9720"/>
                    <a:pt x="16200" y="9720"/>
                  </a:cubicBezTo>
                  <a:cubicBezTo>
                    <a:pt x="17100" y="9720"/>
                    <a:pt x="18000" y="9720"/>
                    <a:pt x="18000" y="7560"/>
                  </a:cubicBezTo>
                  <a:cubicBezTo>
                    <a:pt x="18000" y="2160"/>
                    <a:pt x="18000" y="2160"/>
                    <a:pt x="18000" y="2160"/>
                  </a:cubicBezTo>
                  <a:cubicBezTo>
                    <a:pt x="3600" y="2160"/>
                    <a:pt x="3600" y="2160"/>
                    <a:pt x="3600" y="2160"/>
                  </a:cubicBezTo>
                  <a:cubicBezTo>
                    <a:pt x="3600" y="7560"/>
                    <a:pt x="3600" y="7560"/>
                    <a:pt x="3600" y="7560"/>
                  </a:cubicBezTo>
                  <a:cubicBezTo>
                    <a:pt x="3600" y="9720"/>
                    <a:pt x="4500" y="9720"/>
                    <a:pt x="5400" y="9720"/>
                  </a:cubicBezTo>
                  <a:cubicBezTo>
                    <a:pt x="6300" y="9720"/>
                    <a:pt x="7200" y="10080"/>
                    <a:pt x="7200" y="10800"/>
                  </a:cubicBezTo>
                  <a:lnTo>
                    <a:pt x="7200" y="19440"/>
                  </a:lnTo>
                  <a:close/>
                </a:path>
              </a:pathLst>
            </a:custGeom>
            <a:solidFill>
              <a:srgbClr val="B4D1C9"/>
            </a:solidFill>
            <a:ln w="12700" cap="flat">
              <a:noFill/>
              <a:miter lim="400000"/>
            </a:ln>
            <a:effectLst/>
          </p:spPr>
          <p:txBody>
            <a:bodyPr wrap="square" lIns="45718" tIns="45718" rIns="45718" bIns="45718" numCol="1" anchor="t">
              <a:noAutofit/>
            </a:bodyPr>
            <a:lstStyle/>
            <a:p>
              <a:endParaRPr/>
            </a:p>
          </p:txBody>
        </p:sp>
        <p:sp>
          <p:nvSpPr>
            <p:cNvPr id="1077" name="Freeform 42"/>
            <p:cNvSpPr/>
            <p:nvPr/>
          </p:nvSpPr>
          <p:spPr>
            <a:xfrm>
              <a:off x="355632" y="134302"/>
              <a:ext cx="118189" cy="193397"/>
            </a:xfrm>
            <a:custGeom>
              <a:avLst/>
              <a:gdLst/>
              <a:ahLst/>
              <a:cxnLst>
                <a:cxn ang="0">
                  <a:pos x="wd2" y="hd2"/>
                </a:cxn>
                <a:cxn ang="5400000">
                  <a:pos x="wd2" y="hd2"/>
                </a:cxn>
                <a:cxn ang="10800000">
                  <a:pos x="wd2" y="hd2"/>
                </a:cxn>
                <a:cxn ang="16200000">
                  <a:pos x="wd2" y="hd2"/>
                </a:cxn>
              </a:cxnLst>
              <a:rect l="0" t="0" r="r" b="b"/>
              <a:pathLst>
                <a:path w="21600" h="21600" extrusionOk="0">
                  <a:moveTo>
                    <a:pt x="16200" y="21600"/>
                  </a:moveTo>
                  <a:cubicBezTo>
                    <a:pt x="5400" y="21600"/>
                    <a:pt x="5400" y="21600"/>
                    <a:pt x="5400" y="21600"/>
                  </a:cubicBezTo>
                  <a:cubicBezTo>
                    <a:pt x="4500" y="21600"/>
                    <a:pt x="3600" y="21060"/>
                    <a:pt x="3600" y="20520"/>
                  </a:cubicBezTo>
                  <a:cubicBezTo>
                    <a:pt x="3600" y="11700"/>
                    <a:pt x="3600" y="11700"/>
                    <a:pt x="3600" y="11700"/>
                  </a:cubicBezTo>
                  <a:cubicBezTo>
                    <a:pt x="1200" y="11160"/>
                    <a:pt x="0" y="9900"/>
                    <a:pt x="0" y="7560"/>
                  </a:cubicBezTo>
                  <a:cubicBezTo>
                    <a:pt x="0" y="1080"/>
                    <a:pt x="0" y="1080"/>
                    <a:pt x="0" y="1080"/>
                  </a:cubicBezTo>
                  <a:cubicBezTo>
                    <a:pt x="0" y="360"/>
                    <a:pt x="900" y="0"/>
                    <a:pt x="1800" y="0"/>
                  </a:cubicBezTo>
                  <a:cubicBezTo>
                    <a:pt x="19800" y="0"/>
                    <a:pt x="19800" y="0"/>
                    <a:pt x="19800" y="0"/>
                  </a:cubicBezTo>
                  <a:cubicBezTo>
                    <a:pt x="20700" y="0"/>
                    <a:pt x="21600" y="360"/>
                    <a:pt x="21600" y="1080"/>
                  </a:cubicBezTo>
                  <a:cubicBezTo>
                    <a:pt x="21600" y="7560"/>
                    <a:pt x="21600" y="7560"/>
                    <a:pt x="21600" y="7560"/>
                  </a:cubicBezTo>
                  <a:cubicBezTo>
                    <a:pt x="21600" y="9900"/>
                    <a:pt x="20400" y="11160"/>
                    <a:pt x="18000" y="11700"/>
                  </a:cubicBezTo>
                  <a:cubicBezTo>
                    <a:pt x="18000" y="20520"/>
                    <a:pt x="18000" y="20520"/>
                    <a:pt x="18000" y="20520"/>
                  </a:cubicBezTo>
                  <a:cubicBezTo>
                    <a:pt x="18000" y="21060"/>
                    <a:pt x="17100" y="21600"/>
                    <a:pt x="16200" y="21600"/>
                  </a:cubicBezTo>
                  <a:close/>
                  <a:moveTo>
                    <a:pt x="7200" y="19440"/>
                  </a:moveTo>
                  <a:cubicBezTo>
                    <a:pt x="14400" y="19440"/>
                    <a:pt x="14400" y="19440"/>
                    <a:pt x="14400" y="19440"/>
                  </a:cubicBezTo>
                  <a:cubicBezTo>
                    <a:pt x="14400" y="10800"/>
                    <a:pt x="14400" y="10800"/>
                    <a:pt x="14400" y="10800"/>
                  </a:cubicBezTo>
                  <a:cubicBezTo>
                    <a:pt x="14400" y="10080"/>
                    <a:pt x="15300" y="9720"/>
                    <a:pt x="16200" y="9720"/>
                  </a:cubicBezTo>
                  <a:cubicBezTo>
                    <a:pt x="17100" y="9720"/>
                    <a:pt x="18000" y="9720"/>
                    <a:pt x="18000" y="7560"/>
                  </a:cubicBezTo>
                  <a:cubicBezTo>
                    <a:pt x="18000" y="2160"/>
                    <a:pt x="18000" y="2160"/>
                    <a:pt x="18000" y="2160"/>
                  </a:cubicBezTo>
                  <a:cubicBezTo>
                    <a:pt x="3600" y="2160"/>
                    <a:pt x="3600" y="2160"/>
                    <a:pt x="3600" y="2160"/>
                  </a:cubicBezTo>
                  <a:cubicBezTo>
                    <a:pt x="3600" y="7560"/>
                    <a:pt x="3600" y="7560"/>
                    <a:pt x="3600" y="7560"/>
                  </a:cubicBezTo>
                  <a:cubicBezTo>
                    <a:pt x="3600" y="9720"/>
                    <a:pt x="4500" y="9720"/>
                    <a:pt x="5400" y="9720"/>
                  </a:cubicBezTo>
                  <a:cubicBezTo>
                    <a:pt x="6300" y="9720"/>
                    <a:pt x="7200" y="10080"/>
                    <a:pt x="7200" y="10800"/>
                  </a:cubicBezTo>
                  <a:lnTo>
                    <a:pt x="7200" y="19440"/>
                  </a:lnTo>
                  <a:close/>
                </a:path>
              </a:pathLst>
            </a:custGeom>
            <a:solidFill>
              <a:srgbClr val="B4D1C9"/>
            </a:solidFill>
            <a:ln w="12700" cap="flat">
              <a:noFill/>
              <a:miter lim="400000"/>
            </a:ln>
            <a:effectLst/>
          </p:spPr>
          <p:txBody>
            <a:bodyPr wrap="square" lIns="45718" tIns="45718" rIns="45718" bIns="45718" numCol="1" anchor="t">
              <a:noAutofit/>
            </a:bodyPr>
            <a:lstStyle/>
            <a:p>
              <a:endParaRPr/>
            </a:p>
          </p:txBody>
        </p:sp>
        <p:sp>
          <p:nvSpPr>
            <p:cNvPr id="1078" name="Freeform 43"/>
            <p:cNvSpPr/>
            <p:nvPr/>
          </p:nvSpPr>
          <p:spPr>
            <a:xfrm>
              <a:off x="157939" y="134302"/>
              <a:ext cx="157942" cy="269682"/>
            </a:xfrm>
            <a:custGeom>
              <a:avLst/>
              <a:gdLst/>
              <a:ahLst/>
              <a:cxnLst>
                <a:cxn ang="0">
                  <a:pos x="wd2" y="hd2"/>
                </a:cxn>
                <a:cxn ang="5400000">
                  <a:pos x="wd2" y="hd2"/>
                </a:cxn>
                <a:cxn ang="10800000">
                  <a:pos x="wd2" y="hd2"/>
                </a:cxn>
                <a:cxn ang="16200000">
                  <a:pos x="wd2" y="hd2"/>
                </a:cxn>
              </a:cxnLst>
              <a:rect l="0" t="0" r="r" b="b"/>
              <a:pathLst>
                <a:path w="21600" h="21600" extrusionOk="0">
                  <a:moveTo>
                    <a:pt x="14850" y="21600"/>
                  </a:moveTo>
                  <a:cubicBezTo>
                    <a:pt x="6750" y="21600"/>
                    <a:pt x="6750" y="21600"/>
                    <a:pt x="6750" y="21600"/>
                  </a:cubicBezTo>
                  <a:cubicBezTo>
                    <a:pt x="6075" y="21600"/>
                    <a:pt x="5400" y="21214"/>
                    <a:pt x="5400" y="20829"/>
                  </a:cubicBezTo>
                  <a:cubicBezTo>
                    <a:pt x="5400" y="12214"/>
                    <a:pt x="5400" y="12214"/>
                    <a:pt x="5400" y="12214"/>
                  </a:cubicBezTo>
                  <a:cubicBezTo>
                    <a:pt x="2250" y="11829"/>
                    <a:pt x="0" y="10286"/>
                    <a:pt x="0" y="8486"/>
                  </a:cubicBezTo>
                  <a:cubicBezTo>
                    <a:pt x="0" y="771"/>
                    <a:pt x="0" y="771"/>
                    <a:pt x="0" y="771"/>
                  </a:cubicBezTo>
                  <a:cubicBezTo>
                    <a:pt x="0" y="257"/>
                    <a:pt x="675" y="0"/>
                    <a:pt x="1350" y="0"/>
                  </a:cubicBezTo>
                  <a:cubicBezTo>
                    <a:pt x="20250" y="0"/>
                    <a:pt x="20250" y="0"/>
                    <a:pt x="20250" y="0"/>
                  </a:cubicBezTo>
                  <a:cubicBezTo>
                    <a:pt x="20925" y="0"/>
                    <a:pt x="21600" y="257"/>
                    <a:pt x="21600" y="771"/>
                  </a:cubicBezTo>
                  <a:cubicBezTo>
                    <a:pt x="21600" y="8486"/>
                    <a:pt x="21600" y="8486"/>
                    <a:pt x="21600" y="8486"/>
                  </a:cubicBezTo>
                  <a:cubicBezTo>
                    <a:pt x="21600" y="10286"/>
                    <a:pt x="19350" y="11829"/>
                    <a:pt x="16200" y="12214"/>
                  </a:cubicBezTo>
                  <a:cubicBezTo>
                    <a:pt x="16200" y="20829"/>
                    <a:pt x="16200" y="20829"/>
                    <a:pt x="16200" y="20829"/>
                  </a:cubicBezTo>
                  <a:cubicBezTo>
                    <a:pt x="16200" y="21214"/>
                    <a:pt x="15525" y="21600"/>
                    <a:pt x="14850" y="21600"/>
                  </a:cubicBezTo>
                  <a:close/>
                  <a:moveTo>
                    <a:pt x="8100" y="20057"/>
                  </a:moveTo>
                  <a:cubicBezTo>
                    <a:pt x="13500" y="20057"/>
                    <a:pt x="13500" y="20057"/>
                    <a:pt x="13500" y="20057"/>
                  </a:cubicBezTo>
                  <a:cubicBezTo>
                    <a:pt x="13500" y="11571"/>
                    <a:pt x="13500" y="11571"/>
                    <a:pt x="13500" y="11571"/>
                  </a:cubicBezTo>
                  <a:cubicBezTo>
                    <a:pt x="13500" y="11057"/>
                    <a:pt x="14175" y="10800"/>
                    <a:pt x="14850" y="10800"/>
                  </a:cubicBezTo>
                  <a:cubicBezTo>
                    <a:pt x="17100" y="10800"/>
                    <a:pt x="18900" y="9771"/>
                    <a:pt x="18900" y="8486"/>
                  </a:cubicBezTo>
                  <a:cubicBezTo>
                    <a:pt x="18900" y="1543"/>
                    <a:pt x="18900" y="1543"/>
                    <a:pt x="18900" y="1543"/>
                  </a:cubicBezTo>
                  <a:cubicBezTo>
                    <a:pt x="2700" y="1543"/>
                    <a:pt x="2700" y="1543"/>
                    <a:pt x="2700" y="1543"/>
                  </a:cubicBezTo>
                  <a:cubicBezTo>
                    <a:pt x="2700" y="8486"/>
                    <a:pt x="2700" y="8486"/>
                    <a:pt x="2700" y="8486"/>
                  </a:cubicBezTo>
                  <a:cubicBezTo>
                    <a:pt x="2700" y="9771"/>
                    <a:pt x="4500" y="10800"/>
                    <a:pt x="6750" y="10800"/>
                  </a:cubicBezTo>
                  <a:cubicBezTo>
                    <a:pt x="7425" y="10800"/>
                    <a:pt x="8100" y="11057"/>
                    <a:pt x="8100" y="11571"/>
                  </a:cubicBezTo>
                  <a:lnTo>
                    <a:pt x="8100" y="20057"/>
                  </a:lnTo>
                  <a:close/>
                </a:path>
              </a:pathLst>
            </a:custGeom>
            <a:solidFill>
              <a:srgbClr val="B4D1C9"/>
            </a:solidFill>
            <a:ln w="12700" cap="flat">
              <a:noFill/>
              <a:miter lim="400000"/>
            </a:ln>
            <a:effectLst/>
          </p:spPr>
          <p:txBody>
            <a:bodyPr wrap="square" lIns="45718" tIns="45718" rIns="45718" bIns="45718" numCol="1" anchor="t">
              <a:noAutofit/>
            </a:bodyPr>
            <a:lstStyle/>
            <a:p>
              <a:endParaRPr/>
            </a:p>
          </p:txBody>
        </p:sp>
        <p:sp>
          <p:nvSpPr>
            <p:cNvPr id="1079" name="Freeform 44"/>
            <p:cNvSpPr/>
            <p:nvPr/>
          </p:nvSpPr>
          <p:spPr>
            <a:xfrm>
              <a:off x="19339" y="38679"/>
              <a:ext cx="79509" cy="76285"/>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4950" y="21600"/>
                    <a:pt x="0" y="16650"/>
                    <a:pt x="0" y="10800"/>
                  </a:cubicBezTo>
                  <a:cubicBezTo>
                    <a:pt x="0" y="4500"/>
                    <a:pt x="4950" y="0"/>
                    <a:pt x="10800" y="0"/>
                  </a:cubicBezTo>
                  <a:cubicBezTo>
                    <a:pt x="16650" y="0"/>
                    <a:pt x="21600" y="4500"/>
                    <a:pt x="21600" y="10800"/>
                  </a:cubicBezTo>
                  <a:cubicBezTo>
                    <a:pt x="21600" y="16650"/>
                    <a:pt x="16650" y="21600"/>
                    <a:pt x="10800" y="21600"/>
                  </a:cubicBezTo>
                  <a:close/>
                  <a:moveTo>
                    <a:pt x="10800" y="5400"/>
                  </a:moveTo>
                  <a:cubicBezTo>
                    <a:pt x="7650" y="5400"/>
                    <a:pt x="5400" y="7650"/>
                    <a:pt x="5400" y="10800"/>
                  </a:cubicBezTo>
                  <a:cubicBezTo>
                    <a:pt x="5400" y="13500"/>
                    <a:pt x="7650" y="16200"/>
                    <a:pt x="10800" y="16200"/>
                  </a:cubicBezTo>
                  <a:cubicBezTo>
                    <a:pt x="13950" y="16200"/>
                    <a:pt x="16200" y="13500"/>
                    <a:pt x="16200" y="10800"/>
                  </a:cubicBezTo>
                  <a:cubicBezTo>
                    <a:pt x="16200" y="7650"/>
                    <a:pt x="13950" y="5400"/>
                    <a:pt x="10800" y="5400"/>
                  </a:cubicBezTo>
                  <a:close/>
                </a:path>
              </a:pathLst>
            </a:custGeom>
            <a:solidFill>
              <a:srgbClr val="B4D1C9"/>
            </a:solidFill>
            <a:ln w="12700" cap="flat">
              <a:noFill/>
              <a:miter lim="400000"/>
            </a:ln>
            <a:effectLst/>
          </p:spPr>
          <p:txBody>
            <a:bodyPr wrap="square" lIns="45718" tIns="45718" rIns="45718" bIns="45718" numCol="1" anchor="t">
              <a:noAutofit/>
            </a:bodyPr>
            <a:lstStyle/>
            <a:p>
              <a:endParaRPr/>
            </a:p>
          </p:txBody>
        </p:sp>
        <p:sp>
          <p:nvSpPr>
            <p:cNvPr id="1080" name="Freeform 45"/>
            <p:cNvSpPr/>
            <p:nvPr/>
          </p:nvSpPr>
          <p:spPr>
            <a:xfrm>
              <a:off x="374972" y="38679"/>
              <a:ext cx="79509" cy="76285"/>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4950" y="21600"/>
                    <a:pt x="0" y="16650"/>
                    <a:pt x="0" y="10800"/>
                  </a:cubicBezTo>
                  <a:cubicBezTo>
                    <a:pt x="0" y="4500"/>
                    <a:pt x="4950" y="0"/>
                    <a:pt x="10800" y="0"/>
                  </a:cubicBezTo>
                  <a:cubicBezTo>
                    <a:pt x="16650" y="0"/>
                    <a:pt x="21600" y="4500"/>
                    <a:pt x="21600" y="10800"/>
                  </a:cubicBezTo>
                  <a:cubicBezTo>
                    <a:pt x="21600" y="16650"/>
                    <a:pt x="16650" y="21600"/>
                    <a:pt x="10800" y="21600"/>
                  </a:cubicBezTo>
                  <a:close/>
                  <a:moveTo>
                    <a:pt x="10800" y="5400"/>
                  </a:moveTo>
                  <a:cubicBezTo>
                    <a:pt x="7650" y="5400"/>
                    <a:pt x="5400" y="7650"/>
                    <a:pt x="5400" y="10800"/>
                  </a:cubicBezTo>
                  <a:cubicBezTo>
                    <a:pt x="5400" y="13500"/>
                    <a:pt x="7650" y="16200"/>
                    <a:pt x="10800" y="16200"/>
                  </a:cubicBezTo>
                  <a:cubicBezTo>
                    <a:pt x="13950" y="16200"/>
                    <a:pt x="16200" y="13500"/>
                    <a:pt x="16200" y="10800"/>
                  </a:cubicBezTo>
                  <a:cubicBezTo>
                    <a:pt x="16200" y="7650"/>
                    <a:pt x="13950" y="5400"/>
                    <a:pt x="10800" y="5400"/>
                  </a:cubicBezTo>
                  <a:close/>
                </a:path>
              </a:pathLst>
            </a:custGeom>
            <a:solidFill>
              <a:srgbClr val="B4D1C9"/>
            </a:solidFill>
            <a:ln w="12700" cap="flat">
              <a:noFill/>
              <a:miter lim="400000"/>
            </a:ln>
            <a:effectLst/>
          </p:spPr>
          <p:txBody>
            <a:bodyPr wrap="square" lIns="45718" tIns="45718" rIns="45718" bIns="45718" numCol="1" anchor="t">
              <a:noAutofit/>
            </a:bodyPr>
            <a:lstStyle/>
            <a:p>
              <a:endParaRPr/>
            </a:p>
          </p:txBody>
        </p:sp>
        <p:sp>
          <p:nvSpPr>
            <p:cNvPr id="1081" name="Freeform 46"/>
            <p:cNvSpPr/>
            <p:nvPr/>
          </p:nvSpPr>
          <p:spPr>
            <a:xfrm>
              <a:off x="177279" y="-1"/>
              <a:ext cx="119262" cy="114965"/>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4800" y="21600"/>
                    <a:pt x="0" y="16500"/>
                    <a:pt x="0" y="10800"/>
                  </a:cubicBezTo>
                  <a:cubicBezTo>
                    <a:pt x="0" y="4800"/>
                    <a:pt x="4800" y="0"/>
                    <a:pt x="10800" y="0"/>
                  </a:cubicBezTo>
                  <a:cubicBezTo>
                    <a:pt x="16800" y="0"/>
                    <a:pt x="21600" y="4800"/>
                    <a:pt x="21600" y="10800"/>
                  </a:cubicBezTo>
                  <a:cubicBezTo>
                    <a:pt x="21600" y="16500"/>
                    <a:pt x="16800" y="21600"/>
                    <a:pt x="10800" y="21600"/>
                  </a:cubicBezTo>
                  <a:close/>
                  <a:moveTo>
                    <a:pt x="10800" y="3600"/>
                  </a:moveTo>
                  <a:cubicBezTo>
                    <a:pt x="6900" y="3600"/>
                    <a:pt x="3600" y="6600"/>
                    <a:pt x="3600" y="10800"/>
                  </a:cubicBezTo>
                  <a:cubicBezTo>
                    <a:pt x="3600" y="14700"/>
                    <a:pt x="6900" y="18000"/>
                    <a:pt x="10800" y="18000"/>
                  </a:cubicBezTo>
                  <a:cubicBezTo>
                    <a:pt x="14700" y="18000"/>
                    <a:pt x="18000" y="14700"/>
                    <a:pt x="18000" y="10800"/>
                  </a:cubicBezTo>
                  <a:cubicBezTo>
                    <a:pt x="18000" y="6600"/>
                    <a:pt x="14700" y="3600"/>
                    <a:pt x="10800" y="3600"/>
                  </a:cubicBezTo>
                  <a:close/>
                </a:path>
              </a:pathLst>
            </a:custGeom>
            <a:solidFill>
              <a:srgbClr val="B4D1C9"/>
            </a:solidFill>
            <a:ln w="12700" cap="flat">
              <a:noFill/>
              <a:miter lim="400000"/>
            </a:ln>
            <a:effectLst/>
          </p:spPr>
          <p:txBody>
            <a:bodyPr wrap="square" lIns="45718" tIns="45718" rIns="45718" bIns="45718" numCol="1" anchor="t">
              <a:noAutofit/>
            </a:bodyPr>
            <a:lstStyle/>
            <a:p>
              <a:endParaRPr/>
            </a:p>
          </p:txBody>
        </p:sp>
      </p:grpSp>
      <p:grpSp>
        <p:nvGrpSpPr>
          <p:cNvPr id="1092" name="Group 4"/>
          <p:cNvGrpSpPr/>
          <p:nvPr/>
        </p:nvGrpSpPr>
        <p:grpSpPr>
          <a:xfrm>
            <a:off x="5461184" y="5448601"/>
            <a:ext cx="461962" cy="378564"/>
            <a:chOff x="-1" y="0"/>
            <a:chExt cx="461961" cy="378562"/>
          </a:xfrm>
        </p:grpSpPr>
        <p:sp>
          <p:nvSpPr>
            <p:cNvPr id="1083" name="Freeform 5"/>
            <p:cNvSpPr/>
            <p:nvPr/>
          </p:nvSpPr>
          <p:spPr>
            <a:xfrm>
              <a:off x="219386" y="57897"/>
              <a:ext cx="21157" cy="320666"/>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5400" y="21600"/>
                    <a:pt x="0" y="21376"/>
                    <a:pt x="0" y="20928"/>
                  </a:cubicBezTo>
                  <a:cubicBezTo>
                    <a:pt x="0" y="672"/>
                    <a:pt x="0" y="672"/>
                    <a:pt x="0" y="672"/>
                  </a:cubicBezTo>
                  <a:cubicBezTo>
                    <a:pt x="0" y="336"/>
                    <a:pt x="5400" y="0"/>
                    <a:pt x="10800" y="0"/>
                  </a:cubicBezTo>
                  <a:cubicBezTo>
                    <a:pt x="16200" y="0"/>
                    <a:pt x="21600" y="336"/>
                    <a:pt x="21600" y="672"/>
                  </a:cubicBezTo>
                  <a:cubicBezTo>
                    <a:pt x="21600" y="20928"/>
                    <a:pt x="21600" y="20928"/>
                    <a:pt x="21600" y="20928"/>
                  </a:cubicBezTo>
                  <a:cubicBezTo>
                    <a:pt x="21600" y="21376"/>
                    <a:pt x="16200" y="21600"/>
                    <a:pt x="10800" y="21600"/>
                  </a:cubicBezTo>
                  <a:close/>
                </a:path>
              </a:pathLst>
            </a:custGeom>
            <a:solidFill>
              <a:srgbClr val="B4D1C9"/>
            </a:solidFill>
            <a:ln w="12700" cap="flat">
              <a:noFill/>
              <a:miter lim="400000"/>
            </a:ln>
            <a:effectLst/>
          </p:spPr>
          <p:txBody>
            <a:bodyPr wrap="square" lIns="45718" tIns="45718" rIns="45718" bIns="45718" numCol="1" anchor="t">
              <a:noAutofit/>
            </a:bodyPr>
            <a:lstStyle/>
            <a:p>
              <a:endParaRPr/>
            </a:p>
          </p:txBody>
        </p:sp>
        <p:sp>
          <p:nvSpPr>
            <p:cNvPr id="1084" name="Freeform 6"/>
            <p:cNvSpPr/>
            <p:nvPr/>
          </p:nvSpPr>
          <p:spPr>
            <a:xfrm>
              <a:off x="159262" y="358519"/>
              <a:ext cx="140292" cy="20044"/>
            </a:xfrm>
            <a:custGeom>
              <a:avLst/>
              <a:gdLst/>
              <a:ahLst/>
              <a:cxnLst>
                <a:cxn ang="0">
                  <a:pos x="wd2" y="hd2"/>
                </a:cxn>
                <a:cxn ang="5400000">
                  <a:pos x="wd2" y="hd2"/>
                </a:cxn>
                <a:cxn ang="10800000">
                  <a:pos x="wd2" y="hd2"/>
                </a:cxn>
                <a:cxn ang="16200000">
                  <a:pos x="wd2" y="hd2"/>
                </a:cxn>
              </a:cxnLst>
              <a:rect l="0" t="0" r="r" b="b"/>
              <a:pathLst>
                <a:path w="21600" h="21600" extrusionOk="0">
                  <a:moveTo>
                    <a:pt x="20020" y="21600"/>
                  </a:moveTo>
                  <a:cubicBezTo>
                    <a:pt x="1580" y="21600"/>
                    <a:pt x="1580" y="21600"/>
                    <a:pt x="1580" y="21600"/>
                  </a:cubicBezTo>
                  <a:cubicBezTo>
                    <a:pt x="790" y="21600"/>
                    <a:pt x="0" y="18000"/>
                    <a:pt x="0" y="10800"/>
                  </a:cubicBezTo>
                  <a:cubicBezTo>
                    <a:pt x="0" y="5400"/>
                    <a:pt x="790" y="0"/>
                    <a:pt x="1580" y="0"/>
                  </a:cubicBezTo>
                  <a:cubicBezTo>
                    <a:pt x="20020" y="0"/>
                    <a:pt x="20020" y="0"/>
                    <a:pt x="20020" y="0"/>
                  </a:cubicBezTo>
                  <a:cubicBezTo>
                    <a:pt x="20810" y="0"/>
                    <a:pt x="21600" y="5400"/>
                    <a:pt x="21600" y="10800"/>
                  </a:cubicBezTo>
                  <a:cubicBezTo>
                    <a:pt x="21600" y="18000"/>
                    <a:pt x="20810" y="21600"/>
                    <a:pt x="20020" y="21600"/>
                  </a:cubicBezTo>
                  <a:close/>
                </a:path>
              </a:pathLst>
            </a:custGeom>
            <a:solidFill>
              <a:srgbClr val="B4D1C9"/>
            </a:solidFill>
            <a:ln w="12700" cap="flat">
              <a:noFill/>
              <a:miter lim="400000"/>
            </a:ln>
            <a:effectLst/>
          </p:spPr>
          <p:txBody>
            <a:bodyPr wrap="square" lIns="45718" tIns="45718" rIns="45718" bIns="45718" numCol="1" anchor="t">
              <a:noAutofit/>
            </a:bodyPr>
            <a:lstStyle/>
            <a:p>
              <a:endParaRPr/>
            </a:p>
          </p:txBody>
        </p:sp>
        <p:sp>
          <p:nvSpPr>
            <p:cNvPr id="1085" name="Freeform 7"/>
            <p:cNvSpPr/>
            <p:nvPr/>
          </p:nvSpPr>
          <p:spPr>
            <a:xfrm>
              <a:off x="-2" y="21154"/>
              <a:ext cx="160398" cy="178225"/>
            </a:xfrm>
            <a:custGeom>
              <a:avLst/>
              <a:gdLst/>
              <a:ahLst/>
              <a:cxnLst>
                <a:cxn ang="0">
                  <a:pos x="wd2" y="hd2"/>
                </a:cxn>
                <a:cxn ang="5400000">
                  <a:pos x="wd2" y="hd2"/>
                </a:cxn>
                <a:cxn ang="10800000">
                  <a:pos x="wd2" y="hd2"/>
                </a:cxn>
                <a:cxn ang="16200000">
                  <a:pos x="wd2" y="hd2"/>
                </a:cxn>
              </a:cxnLst>
              <a:rect l="0" t="0" r="r" b="b"/>
              <a:pathLst>
                <a:path w="21313" h="21475" extrusionOk="0">
                  <a:moveTo>
                    <a:pt x="19866" y="21400"/>
                  </a:moveTo>
                  <a:cubicBezTo>
                    <a:pt x="19412" y="21400"/>
                    <a:pt x="18957" y="21200"/>
                    <a:pt x="18730" y="20800"/>
                  </a:cubicBezTo>
                  <a:cubicBezTo>
                    <a:pt x="10544" y="4200"/>
                    <a:pt x="10544" y="4200"/>
                    <a:pt x="10544" y="4200"/>
                  </a:cubicBezTo>
                  <a:cubicBezTo>
                    <a:pt x="2586" y="20800"/>
                    <a:pt x="2586" y="20800"/>
                    <a:pt x="2586" y="20800"/>
                  </a:cubicBezTo>
                  <a:cubicBezTo>
                    <a:pt x="2359" y="21400"/>
                    <a:pt x="1450" y="21600"/>
                    <a:pt x="767" y="21400"/>
                  </a:cubicBezTo>
                  <a:cubicBezTo>
                    <a:pt x="85" y="21000"/>
                    <a:pt x="-142" y="20400"/>
                    <a:pt x="85" y="19800"/>
                  </a:cubicBezTo>
                  <a:cubicBezTo>
                    <a:pt x="9407" y="600"/>
                    <a:pt x="9407" y="600"/>
                    <a:pt x="9407" y="600"/>
                  </a:cubicBezTo>
                  <a:cubicBezTo>
                    <a:pt x="9635" y="200"/>
                    <a:pt x="10090" y="0"/>
                    <a:pt x="10544" y="0"/>
                  </a:cubicBezTo>
                  <a:cubicBezTo>
                    <a:pt x="10544" y="0"/>
                    <a:pt x="10544" y="0"/>
                    <a:pt x="10544" y="0"/>
                  </a:cubicBezTo>
                  <a:cubicBezTo>
                    <a:pt x="11226" y="0"/>
                    <a:pt x="11681" y="200"/>
                    <a:pt x="11909" y="600"/>
                  </a:cubicBezTo>
                  <a:cubicBezTo>
                    <a:pt x="21231" y="19800"/>
                    <a:pt x="21231" y="19800"/>
                    <a:pt x="21231" y="19800"/>
                  </a:cubicBezTo>
                  <a:cubicBezTo>
                    <a:pt x="21458" y="20400"/>
                    <a:pt x="21231" y="21000"/>
                    <a:pt x="20321" y="21400"/>
                  </a:cubicBezTo>
                  <a:cubicBezTo>
                    <a:pt x="20321" y="21400"/>
                    <a:pt x="20094" y="21400"/>
                    <a:pt x="19866" y="21400"/>
                  </a:cubicBezTo>
                  <a:close/>
                </a:path>
              </a:pathLst>
            </a:custGeom>
            <a:solidFill>
              <a:srgbClr val="B4D1C9"/>
            </a:solidFill>
            <a:ln w="12700" cap="flat">
              <a:noFill/>
              <a:miter lim="400000"/>
            </a:ln>
            <a:effectLst/>
          </p:spPr>
          <p:txBody>
            <a:bodyPr wrap="square" lIns="45718" tIns="45718" rIns="45718" bIns="45718" numCol="1" anchor="t">
              <a:noAutofit/>
            </a:bodyPr>
            <a:lstStyle/>
            <a:p>
              <a:endParaRPr/>
            </a:p>
          </p:txBody>
        </p:sp>
        <p:sp>
          <p:nvSpPr>
            <p:cNvPr id="1086" name="Freeform 8"/>
            <p:cNvSpPr/>
            <p:nvPr/>
          </p:nvSpPr>
          <p:spPr>
            <a:xfrm>
              <a:off x="189324" y="0"/>
              <a:ext cx="81281" cy="77941"/>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4950" y="21600"/>
                    <a:pt x="0" y="17004"/>
                    <a:pt x="0" y="11030"/>
                  </a:cubicBezTo>
                  <a:cubicBezTo>
                    <a:pt x="0" y="5055"/>
                    <a:pt x="4950" y="0"/>
                    <a:pt x="10800" y="0"/>
                  </a:cubicBezTo>
                  <a:cubicBezTo>
                    <a:pt x="16650" y="0"/>
                    <a:pt x="21600" y="5055"/>
                    <a:pt x="21600" y="11030"/>
                  </a:cubicBezTo>
                  <a:cubicBezTo>
                    <a:pt x="21600" y="17004"/>
                    <a:pt x="16650" y="21600"/>
                    <a:pt x="10800" y="21600"/>
                  </a:cubicBezTo>
                  <a:close/>
                  <a:moveTo>
                    <a:pt x="10800" y="5515"/>
                  </a:moveTo>
                  <a:cubicBezTo>
                    <a:pt x="8100" y="5515"/>
                    <a:pt x="5400" y="7813"/>
                    <a:pt x="5400" y="11030"/>
                  </a:cubicBezTo>
                  <a:cubicBezTo>
                    <a:pt x="5400" y="13787"/>
                    <a:pt x="8100" y="16085"/>
                    <a:pt x="10800" y="16085"/>
                  </a:cubicBezTo>
                  <a:cubicBezTo>
                    <a:pt x="13500" y="16085"/>
                    <a:pt x="16200" y="13787"/>
                    <a:pt x="16200" y="11030"/>
                  </a:cubicBezTo>
                  <a:cubicBezTo>
                    <a:pt x="16200" y="7813"/>
                    <a:pt x="13500" y="5515"/>
                    <a:pt x="10800" y="5515"/>
                  </a:cubicBezTo>
                  <a:close/>
                </a:path>
              </a:pathLst>
            </a:custGeom>
            <a:solidFill>
              <a:srgbClr val="B4D1C9"/>
            </a:solidFill>
            <a:ln w="12700" cap="flat">
              <a:noFill/>
              <a:miter lim="400000"/>
            </a:ln>
            <a:effectLst/>
          </p:spPr>
          <p:txBody>
            <a:bodyPr wrap="square" lIns="45718" tIns="45718" rIns="45718" bIns="45718" numCol="1" anchor="t">
              <a:noAutofit/>
            </a:bodyPr>
            <a:lstStyle/>
            <a:p>
              <a:endParaRPr/>
            </a:p>
          </p:txBody>
        </p:sp>
        <p:sp>
          <p:nvSpPr>
            <p:cNvPr id="1087" name="Freeform 9"/>
            <p:cNvSpPr/>
            <p:nvPr/>
          </p:nvSpPr>
          <p:spPr>
            <a:xfrm>
              <a:off x="1156" y="179259"/>
              <a:ext cx="158108" cy="93529"/>
            </a:xfrm>
            <a:custGeom>
              <a:avLst/>
              <a:gdLst/>
              <a:ahLst/>
              <a:cxnLst>
                <a:cxn ang="0">
                  <a:pos x="wd2" y="hd2"/>
                </a:cxn>
                <a:cxn ang="5400000">
                  <a:pos x="wd2" y="hd2"/>
                </a:cxn>
                <a:cxn ang="10800000">
                  <a:pos x="wd2" y="hd2"/>
                </a:cxn>
                <a:cxn ang="16200000">
                  <a:pos x="wd2" y="hd2"/>
                </a:cxn>
              </a:cxnLst>
              <a:rect l="0" t="0" r="r" b="b"/>
              <a:pathLst>
                <a:path w="21600" h="21600" extrusionOk="0">
                  <a:moveTo>
                    <a:pt x="10684" y="21600"/>
                  </a:moveTo>
                  <a:cubicBezTo>
                    <a:pt x="4645" y="21600"/>
                    <a:pt x="0" y="13500"/>
                    <a:pt x="0" y="2314"/>
                  </a:cubicBezTo>
                  <a:cubicBezTo>
                    <a:pt x="0" y="1157"/>
                    <a:pt x="465" y="0"/>
                    <a:pt x="1394" y="0"/>
                  </a:cubicBezTo>
                  <a:cubicBezTo>
                    <a:pt x="20206" y="0"/>
                    <a:pt x="20206" y="0"/>
                    <a:pt x="20206" y="0"/>
                  </a:cubicBezTo>
                  <a:cubicBezTo>
                    <a:pt x="21135" y="0"/>
                    <a:pt x="21600" y="1157"/>
                    <a:pt x="21600" y="2314"/>
                  </a:cubicBezTo>
                  <a:cubicBezTo>
                    <a:pt x="21600" y="13500"/>
                    <a:pt x="16955" y="21600"/>
                    <a:pt x="10684" y="21600"/>
                  </a:cubicBezTo>
                  <a:close/>
                  <a:moveTo>
                    <a:pt x="2787" y="4629"/>
                  </a:moveTo>
                  <a:cubicBezTo>
                    <a:pt x="3252" y="11957"/>
                    <a:pt x="6503" y="16971"/>
                    <a:pt x="10684" y="16971"/>
                  </a:cubicBezTo>
                  <a:cubicBezTo>
                    <a:pt x="14865" y="16971"/>
                    <a:pt x="18116" y="11957"/>
                    <a:pt x="18813" y="4629"/>
                  </a:cubicBezTo>
                  <a:lnTo>
                    <a:pt x="2787" y="4629"/>
                  </a:lnTo>
                  <a:close/>
                </a:path>
              </a:pathLst>
            </a:custGeom>
            <a:solidFill>
              <a:srgbClr val="B4D1C9"/>
            </a:solidFill>
            <a:ln w="12700" cap="flat">
              <a:noFill/>
              <a:miter lim="400000"/>
            </a:ln>
            <a:effectLst/>
          </p:spPr>
          <p:txBody>
            <a:bodyPr wrap="square" lIns="45718" tIns="45718" rIns="45718" bIns="45718" numCol="1" anchor="t">
              <a:noAutofit/>
            </a:bodyPr>
            <a:lstStyle/>
            <a:p>
              <a:endParaRPr/>
            </a:p>
          </p:txBody>
        </p:sp>
        <p:sp>
          <p:nvSpPr>
            <p:cNvPr id="1088" name="Freeform 10"/>
            <p:cNvSpPr/>
            <p:nvPr/>
          </p:nvSpPr>
          <p:spPr>
            <a:xfrm>
              <a:off x="301734" y="101320"/>
              <a:ext cx="160226" cy="179343"/>
            </a:xfrm>
            <a:custGeom>
              <a:avLst/>
              <a:gdLst/>
              <a:ahLst/>
              <a:cxnLst>
                <a:cxn ang="0">
                  <a:pos x="wd2" y="hd2"/>
                </a:cxn>
                <a:cxn ang="5400000">
                  <a:pos x="wd2" y="hd2"/>
                </a:cxn>
                <a:cxn ang="10800000">
                  <a:pos x="wd2" y="hd2"/>
                </a:cxn>
                <a:cxn ang="16200000">
                  <a:pos x="wd2" y="hd2"/>
                </a:cxn>
              </a:cxnLst>
              <a:rect l="0" t="0" r="r" b="b"/>
              <a:pathLst>
                <a:path w="21290" h="21476" extrusionOk="0">
                  <a:moveTo>
                    <a:pt x="1222" y="21402"/>
                  </a:moveTo>
                  <a:cubicBezTo>
                    <a:pt x="1222" y="21402"/>
                    <a:pt x="995" y="21402"/>
                    <a:pt x="767" y="21402"/>
                  </a:cubicBezTo>
                  <a:cubicBezTo>
                    <a:pt x="85" y="21006"/>
                    <a:pt x="-142" y="20411"/>
                    <a:pt x="85" y="19817"/>
                  </a:cubicBezTo>
                  <a:cubicBezTo>
                    <a:pt x="9407" y="793"/>
                    <a:pt x="9407" y="793"/>
                    <a:pt x="9407" y="793"/>
                  </a:cubicBezTo>
                  <a:cubicBezTo>
                    <a:pt x="9635" y="396"/>
                    <a:pt x="10090" y="0"/>
                    <a:pt x="10544" y="0"/>
                  </a:cubicBezTo>
                  <a:cubicBezTo>
                    <a:pt x="10544" y="0"/>
                    <a:pt x="10544" y="0"/>
                    <a:pt x="10544" y="0"/>
                  </a:cubicBezTo>
                  <a:cubicBezTo>
                    <a:pt x="11226" y="0"/>
                    <a:pt x="11681" y="396"/>
                    <a:pt x="11909" y="793"/>
                  </a:cubicBezTo>
                  <a:cubicBezTo>
                    <a:pt x="21231" y="19817"/>
                    <a:pt x="21231" y="19817"/>
                    <a:pt x="21231" y="19817"/>
                  </a:cubicBezTo>
                  <a:cubicBezTo>
                    <a:pt x="21458" y="20411"/>
                    <a:pt x="21003" y="21006"/>
                    <a:pt x="20321" y="21402"/>
                  </a:cubicBezTo>
                  <a:cubicBezTo>
                    <a:pt x="19639" y="21600"/>
                    <a:pt x="18957" y="21402"/>
                    <a:pt x="18730" y="20807"/>
                  </a:cubicBezTo>
                  <a:cubicBezTo>
                    <a:pt x="10544" y="4360"/>
                    <a:pt x="10544" y="4360"/>
                    <a:pt x="10544" y="4360"/>
                  </a:cubicBezTo>
                  <a:cubicBezTo>
                    <a:pt x="2586" y="20807"/>
                    <a:pt x="2586" y="20807"/>
                    <a:pt x="2586" y="20807"/>
                  </a:cubicBezTo>
                  <a:cubicBezTo>
                    <a:pt x="2359" y="21204"/>
                    <a:pt x="1904" y="21402"/>
                    <a:pt x="1222" y="21402"/>
                  </a:cubicBezTo>
                  <a:close/>
                </a:path>
              </a:pathLst>
            </a:custGeom>
            <a:solidFill>
              <a:srgbClr val="B4D1C9"/>
            </a:solidFill>
            <a:ln w="12700" cap="flat">
              <a:noFill/>
              <a:miter lim="400000"/>
            </a:ln>
            <a:effectLst/>
          </p:spPr>
          <p:txBody>
            <a:bodyPr wrap="square" lIns="45718" tIns="45718" rIns="45718" bIns="45718" numCol="1" anchor="t">
              <a:noAutofit/>
            </a:bodyPr>
            <a:lstStyle/>
            <a:p>
              <a:endParaRPr/>
            </a:p>
          </p:txBody>
        </p:sp>
        <p:sp>
          <p:nvSpPr>
            <p:cNvPr id="1089" name="Freeform 11"/>
            <p:cNvSpPr/>
            <p:nvPr/>
          </p:nvSpPr>
          <p:spPr>
            <a:xfrm>
              <a:off x="300665" y="260539"/>
              <a:ext cx="160335" cy="93528"/>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4826" y="21600"/>
                    <a:pt x="0" y="13500"/>
                    <a:pt x="0" y="2314"/>
                  </a:cubicBezTo>
                  <a:cubicBezTo>
                    <a:pt x="0" y="1157"/>
                    <a:pt x="689" y="0"/>
                    <a:pt x="1379" y="0"/>
                  </a:cubicBezTo>
                  <a:cubicBezTo>
                    <a:pt x="20221" y="0"/>
                    <a:pt x="20221" y="0"/>
                    <a:pt x="20221" y="0"/>
                  </a:cubicBezTo>
                  <a:cubicBezTo>
                    <a:pt x="20681" y="0"/>
                    <a:pt x="20911" y="386"/>
                    <a:pt x="21140" y="771"/>
                  </a:cubicBezTo>
                  <a:cubicBezTo>
                    <a:pt x="21370" y="1157"/>
                    <a:pt x="21600" y="1929"/>
                    <a:pt x="21600" y="2314"/>
                  </a:cubicBezTo>
                  <a:cubicBezTo>
                    <a:pt x="21600" y="13114"/>
                    <a:pt x="17004" y="21600"/>
                    <a:pt x="10800" y="21600"/>
                  </a:cubicBezTo>
                  <a:close/>
                  <a:moveTo>
                    <a:pt x="2987" y="4629"/>
                  </a:moveTo>
                  <a:cubicBezTo>
                    <a:pt x="3447" y="11957"/>
                    <a:pt x="6664" y="16971"/>
                    <a:pt x="10800" y="16971"/>
                  </a:cubicBezTo>
                  <a:cubicBezTo>
                    <a:pt x="14936" y="16971"/>
                    <a:pt x="18153" y="11957"/>
                    <a:pt x="18843" y="4629"/>
                  </a:cubicBezTo>
                  <a:lnTo>
                    <a:pt x="2987" y="4629"/>
                  </a:lnTo>
                  <a:close/>
                </a:path>
              </a:pathLst>
            </a:custGeom>
            <a:solidFill>
              <a:srgbClr val="B4D1C9"/>
            </a:solidFill>
            <a:ln w="12700" cap="flat">
              <a:noFill/>
              <a:miter lim="400000"/>
            </a:ln>
            <a:effectLst/>
          </p:spPr>
          <p:txBody>
            <a:bodyPr wrap="square" lIns="45718" tIns="45718" rIns="45718" bIns="45718" numCol="1" anchor="t">
              <a:noAutofit/>
            </a:bodyPr>
            <a:lstStyle/>
            <a:p>
              <a:endParaRPr/>
            </a:p>
          </p:txBody>
        </p:sp>
        <p:sp>
          <p:nvSpPr>
            <p:cNvPr id="1090" name="Freeform 12"/>
            <p:cNvSpPr/>
            <p:nvPr/>
          </p:nvSpPr>
          <p:spPr>
            <a:xfrm>
              <a:off x="40126" y="20041"/>
              <a:ext cx="170355" cy="20043"/>
            </a:xfrm>
            <a:custGeom>
              <a:avLst/>
              <a:gdLst/>
              <a:ahLst/>
              <a:cxnLst>
                <a:cxn ang="0">
                  <a:pos x="wd2" y="hd2"/>
                </a:cxn>
                <a:cxn ang="5400000">
                  <a:pos x="wd2" y="hd2"/>
                </a:cxn>
                <a:cxn ang="10800000">
                  <a:pos x="wd2" y="hd2"/>
                </a:cxn>
                <a:cxn ang="16200000">
                  <a:pos x="wd2" y="hd2"/>
                </a:cxn>
              </a:cxnLst>
              <a:rect l="0" t="0" r="r" b="b"/>
              <a:pathLst>
                <a:path w="21600" h="21600" extrusionOk="0">
                  <a:moveTo>
                    <a:pt x="20304" y="21600"/>
                  </a:moveTo>
                  <a:cubicBezTo>
                    <a:pt x="1296" y="21600"/>
                    <a:pt x="1296" y="21600"/>
                    <a:pt x="1296" y="21600"/>
                  </a:cubicBezTo>
                  <a:cubicBezTo>
                    <a:pt x="432" y="21600"/>
                    <a:pt x="0" y="18000"/>
                    <a:pt x="0" y="10800"/>
                  </a:cubicBezTo>
                  <a:cubicBezTo>
                    <a:pt x="0" y="5400"/>
                    <a:pt x="432" y="0"/>
                    <a:pt x="1296" y="0"/>
                  </a:cubicBezTo>
                  <a:cubicBezTo>
                    <a:pt x="20304" y="0"/>
                    <a:pt x="20304" y="0"/>
                    <a:pt x="20304" y="0"/>
                  </a:cubicBezTo>
                  <a:cubicBezTo>
                    <a:pt x="21168" y="0"/>
                    <a:pt x="21600" y="5400"/>
                    <a:pt x="21600" y="10800"/>
                  </a:cubicBezTo>
                  <a:cubicBezTo>
                    <a:pt x="21600" y="18000"/>
                    <a:pt x="21168" y="21600"/>
                    <a:pt x="20304" y="21600"/>
                  </a:cubicBezTo>
                  <a:close/>
                </a:path>
              </a:pathLst>
            </a:custGeom>
            <a:solidFill>
              <a:srgbClr val="B4D1C9"/>
            </a:solidFill>
            <a:ln w="12700" cap="flat">
              <a:noFill/>
              <a:miter lim="400000"/>
            </a:ln>
            <a:effectLst/>
          </p:spPr>
          <p:txBody>
            <a:bodyPr wrap="square" lIns="45718" tIns="45718" rIns="45718" bIns="45718" numCol="1" anchor="t">
              <a:noAutofit/>
            </a:bodyPr>
            <a:lstStyle/>
            <a:p>
              <a:endParaRPr/>
            </a:p>
          </p:txBody>
        </p:sp>
        <p:sp>
          <p:nvSpPr>
            <p:cNvPr id="1091" name="Freeform 13"/>
            <p:cNvSpPr/>
            <p:nvPr/>
          </p:nvSpPr>
          <p:spPr>
            <a:xfrm rot="1788636">
              <a:off x="247222" y="70145"/>
              <a:ext cx="191509" cy="20043"/>
            </a:xfrm>
            <a:custGeom>
              <a:avLst/>
              <a:gdLst/>
              <a:ahLst/>
              <a:cxnLst>
                <a:cxn ang="0">
                  <a:pos x="wd2" y="hd2"/>
                </a:cxn>
                <a:cxn ang="5400000">
                  <a:pos x="wd2" y="hd2"/>
                </a:cxn>
                <a:cxn ang="10800000">
                  <a:pos x="wd2" y="hd2"/>
                </a:cxn>
                <a:cxn ang="16200000">
                  <a:pos x="wd2" y="hd2"/>
                </a:cxn>
              </a:cxnLst>
              <a:rect l="0" t="0" r="r" b="b"/>
              <a:pathLst>
                <a:path w="21600" h="21600" extrusionOk="0">
                  <a:moveTo>
                    <a:pt x="20443" y="21600"/>
                  </a:moveTo>
                  <a:cubicBezTo>
                    <a:pt x="1157" y="21600"/>
                    <a:pt x="1157" y="21600"/>
                    <a:pt x="1157" y="21600"/>
                  </a:cubicBezTo>
                  <a:cubicBezTo>
                    <a:pt x="386" y="21600"/>
                    <a:pt x="0" y="16200"/>
                    <a:pt x="0" y="10800"/>
                  </a:cubicBezTo>
                  <a:cubicBezTo>
                    <a:pt x="0" y="5400"/>
                    <a:pt x="386" y="0"/>
                    <a:pt x="1157" y="0"/>
                  </a:cubicBezTo>
                  <a:cubicBezTo>
                    <a:pt x="20443" y="0"/>
                    <a:pt x="20443" y="0"/>
                    <a:pt x="20443" y="0"/>
                  </a:cubicBezTo>
                  <a:cubicBezTo>
                    <a:pt x="21021" y="0"/>
                    <a:pt x="21600" y="5400"/>
                    <a:pt x="21600" y="10800"/>
                  </a:cubicBezTo>
                  <a:cubicBezTo>
                    <a:pt x="21600" y="16200"/>
                    <a:pt x="21021" y="21600"/>
                    <a:pt x="20443" y="21600"/>
                  </a:cubicBezTo>
                  <a:close/>
                </a:path>
              </a:pathLst>
            </a:custGeom>
            <a:solidFill>
              <a:srgbClr val="B4D1C9"/>
            </a:solidFill>
            <a:ln w="12700" cap="flat">
              <a:noFill/>
              <a:miter lim="400000"/>
            </a:ln>
            <a:effectLst/>
          </p:spPr>
          <p:txBody>
            <a:bodyPr wrap="square" lIns="45718" tIns="45718" rIns="45718" bIns="45718" numCol="1" anchor="t">
              <a:noAutofit/>
            </a:bodyPr>
            <a:lstStyle/>
            <a:p>
              <a:endParaRPr/>
            </a:p>
          </p:txBody>
        </p:sp>
      </p:grpSp>
      <p:sp>
        <p:nvSpPr>
          <p:cNvPr id="1093" name="TextBox 30"/>
          <p:cNvSpPr txBox="1"/>
          <p:nvPr/>
        </p:nvSpPr>
        <p:spPr>
          <a:xfrm>
            <a:off x="4968873" y="418889"/>
            <a:ext cx="4832764" cy="657861"/>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0" tIns="0" rIns="0" bIns="0">
            <a:spAutoFit/>
          </a:bodyPr>
          <a:lstStyle>
            <a:lvl1pPr>
              <a:spcBef>
                <a:spcPts val="600"/>
              </a:spcBef>
              <a:defRPr sz="2000" b="1">
                <a:solidFill>
                  <a:schemeClr val="accent6"/>
                </a:solidFill>
                <a:latin typeface="Graphik"/>
                <a:ea typeface="Graphik"/>
                <a:cs typeface="Graphik"/>
                <a:sym typeface="Graphik"/>
              </a:defRPr>
            </a:lvl1pPr>
          </a:lstStyle>
          <a:p>
            <a:r>
              <a:t>Current Gaps in Addressing Climate Change in Local Communities:</a:t>
            </a:r>
          </a:p>
        </p:txBody>
      </p:sp>
      <p:grpSp>
        <p:nvGrpSpPr>
          <p:cNvPr id="1108" name="Group 147"/>
          <p:cNvGrpSpPr/>
          <p:nvPr/>
        </p:nvGrpSpPr>
        <p:grpSpPr>
          <a:xfrm>
            <a:off x="5440861" y="2132515"/>
            <a:ext cx="500239" cy="487351"/>
            <a:chOff x="-1" y="0"/>
            <a:chExt cx="500238" cy="487350"/>
          </a:xfrm>
        </p:grpSpPr>
        <p:sp>
          <p:nvSpPr>
            <p:cNvPr id="1094" name="Freeform 148"/>
            <p:cNvSpPr/>
            <p:nvPr/>
          </p:nvSpPr>
          <p:spPr>
            <a:xfrm>
              <a:off x="343372" y="69212"/>
              <a:ext cx="85710" cy="83086"/>
            </a:xfrm>
            <a:custGeom>
              <a:avLst/>
              <a:gdLst/>
              <a:ahLst/>
              <a:cxnLst>
                <a:cxn ang="0">
                  <a:pos x="wd2" y="hd2"/>
                </a:cxn>
                <a:cxn ang="5400000">
                  <a:pos x="wd2" y="hd2"/>
                </a:cxn>
                <a:cxn ang="10800000">
                  <a:pos x="wd2" y="hd2"/>
                </a:cxn>
                <a:cxn ang="16200000">
                  <a:pos x="wd2" y="hd2"/>
                </a:cxn>
              </a:cxnLst>
              <a:rect l="0" t="0" r="r" b="b"/>
              <a:pathLst>
                <a:path w="21070" h="21276" extrusionOk="0">
                  <a:moveTo>
                    <a:pt x="2647" y="21276"/>
                  </a:moveTo>
                  <a:cubicBezTo>
                    <a:pt x="2223" y="21276"/>
                    <a:pt x="1376" y="20844"/>
                    <a:pt x="953" y="20412"/>
                  </a:cubicBezTo>
                  <a:cubicBezTo>
                    <a:pt x="-318" y="19548"/>
                    <a:pt x="-318" y="17820"/>
                    <a:pt x="953" y="16956"/>
                  </a:cubicBezTo>
                  <a:cubicBezTo>
                    <a:pt x="16623" y="972"/>
                    <a:pt x="16623" y="972"/>
                    <a:pt x="16623" y="972"/>
                  </a:cubicBezTo>
                  <a:cubicBezTo>
                    <a:pt x="17470" y="-324"/>
                    <a:pt x="19164" y="-324"/>
                    <a:pt x="20435" y="972"/>
                  </a:cubicBezTo>
                  <a:cubicBezTo>
                    <a:pt x="21282" y="1836"/>
                    <a:pt x="21282" y="3564"/>
                    <a:pt x="20435" y="4428"/>
                  </a:cubicBezTo>
                  <a:cubicBezTo>
                    <a:pt x="4341" y="20412"/>
                    <a:pt x="4341" y="20412"/>
                    <a:pt x="4341" y="20412"/>
                  </a:cubicBezTo>
                  <a:cubicBezTo>
                    <a:pt x="3917" y="20844"/>
                    <a:pt x="3494" y="21276"/>
                    <a:pt x="2647" y="21276"/>
                  </a:cubicBezTo>
                  <a:close/>
                </a:path>
              </a:pathLst>
            </a:custGeom>
            <a:solidFill>
              <a:srgbClr val="B4D1C9"/>
            </a:solidFill>
            <a:ln w="12700" cap="flat">
              <a:noFill/>
              <a:miter lim="400000"/>
            </a:ln>
            <a:effectLst/>
          </p:spPr>
          <p:txBody>
            <a:bodyPr wrap="square" lIns="45718" tIns="45718" rIns="45718" bIns="45718" numCol="1" anchor="t">
              <a:noAutofit/>
            </a:bodyPr>
            <a:lstStyle/>
            <a:p>
              <a:endParaRPr/>
            </a:p>
          </p:txBody>
        </p:sp>
        <p:sp>
          <p:nvSpPr>
            <p:cNvPr id="1095" name="Freeform 149"/>
            <p:cNvSpPr/>
            <p:nvPr/>
          </p:nvSpPr>
          <p:spPr>
            <a:xfrm>
              <a:off x="395971" y="0"/>
              <a:ext cx="104267" cy="101923"/>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5040" y="21600"/>
                    <a:pt x="0" y="16560"/>
                    <a:pt x="0" y="10800"/>
                  </a:cubicBezTo>
                  <a:cubicBezTo>
                    <a:pt x="0" y="4680"/>
                    <a:pt x="5040" y="0"/>
                    <a:pt x="10800" y="0"/>
                  </a:cubicBezTo>
                  <a:cubicBezTo>
                    <a:pt x="16920" y="0"/>
                    <a:pt x="21600" y="4680"/>
                    <a:pt x="21600" y="10800"/>
                  </a:cubicBezTo>
                  <a:cubicBezTo>
                    <a:pt x="21600" y="16560"/>
                    <a:pt x="16920" y="21600"/>
                    <a:pt x="10800" y="21600"/>
                  </a:cubicBezTo>
                  <a:close/>
                  <a:moveTo>
                    <a:pt x="10800" y="4320"/>
                  </a:moveTo>
                  <a:cubicBezTo>
                    <a:pt x="7200" y="4320"/>
                    <a:pt x="4320" y="7200"/>
                    <a:pt x="4320" y="10800"/>
                  </a:cubicBezTo>
                  <a:cubicBezTo>
                    <a:pt x="4320" y="14400"/>
                    <a:pt x="7200" y="17280"/>
                    <a:pt x="10800" y="17280"/>
                  </a:cubicBezTo>
                  <a:cubicBezTo>
                    <a:pt x="14400" y="17280"/>
                    <a:pt x="17280" y="14400"/>
                    <a:pt x="17280" y="10800"/>
                  </a:cubicBezTo>
                  <a:cubicBezTo>
                    <a:pt x="17280" y="7200"/>
                    <a:pt x="14400" y="4320"/>
                    <a:pt x="10800" y="4320"/>
                  </a:cubicBezTo>
                  <a:close/>
                </a:path>
              </a:pathLst>
            </a:custGeom>
            <a:solidFill>
              <a:srgbClr val="B4D1C9"/>
            </a:solidFill>
            <a:ln w="12700" cap="flat">
              <a:noFill/>
              <a:miter lim="400000"/>
            </a:ln>
            <a:effectLst/>
          </p:spPr>
          <p:txBody>
            <a:bodyPr wrap="square" lIns="45718" tIns="45718" rIns="45718" bIns="45718" numCol="1" anchor="t">
              <a:noAutofit/>
            </a:bodyPr>
            <a:lstStyle/>
            <a:p>
              <a:endParaRPr/>
            </a:p>
          </p:txBody>
        </p:sp>
        <p:sp>
          <p:nvSpPr>
            <p:cNvPr id="1096" name="Freeform 150"/>
            <p:cNvSpPr/>
            <p:nvPr/>
          </p:nvSpPr>
          <p:spPr>
            <a:xfrm>
              <a:off x="364025" y="354646"/>
              <a:ext cx="64637" cy="63586"/>
            </a:xfrm>
            <a:custGeom>
              <a:avLst/>
              <a:gdLst/>
              <a:ahLst/>
              <a:cxnLst>
                <a:cxn ang="0">
                  <a:pos x="wd2" y="hd2"/>
                </a:cxn>
                <a:cxn ang="5400000">
                  <a:pos x="wd2" y="hd2"/>
                </a:cxn>
                <a:cxn ang="10800000">
                  <a:pos x="wd2" y="hd2"/>
                </a:cxn>
                <a:cxn ang="16200000">
                  <a:pos x="wd2" y="hd2"/>
                </a:cxn>
              </a:cxnLst>
              <a:rect l="0" t="0" r="r" b="b"/>
              <a:pathLst>
                <a:path w="20907" h="21316" extrusionOk="0">
                  <a:moveTo>
                    <a:pt x="17446" y="21316"/>
                  </a:moveTo>
                  <a:cubicBezTo>
                    <a:pt x="16338" y="21316"/>
                    <a:pt x="15785" y="20748"/>
                    <a:pt x="15231" y="20179"/>
                  </a:cubicBezTo>
                  <a:cubicBezTo>
                    <a:pt x="831" y="5969"/>
                    <a:pt x="831" y="5969"/>
                    <a:pt x="831" y="5969"/>
                  </a:cubicBezTo>
                  <a:cubicBezTo>
                    <a:pt x="-277" y="4263"/>
                    <a:pt x="-277" y="1990"/>
                    <a:pt x="831" y="853"/>
                  </a:cubicBezTo>
                  <a:cubicBezTo>
                    <a:pt x="2492" y="-284"/>
                    <a:pt x="4154" y="-284"/>
                    <a:pt x="5815" y="853"/>
                  </a:cubicBezTo>
                  <a:cubicBezTo>
                    <a:pt x="19661" y="15632"/>
                    <a:pt x="19661" y="15632"/>
                    <a:pt x="19661" y="15632"/>
                  </a:cubicBezTo>
                  <a:cubicBezTo>
                    <a:pt x="21323" y="16769"/>
                    <a:pt x="21323" y="19042"/>
                    <a:pt x="19661" y="20179"/>
                  </a:cubicBezTo>
                  <a:cubicBezTo>
                    <a:pt x="19108" y="20748"/>
                    <a:pt x="18000" y="21316"/>
                    <a:pt x="17446" y="21316"/>
                  </a:cubicBezTo>
                  <a:close/>
                </a:path>
              </a:pathLst>
            </a:custGeom>
            <a:solidFill>
              <a:srgbClr val="B4D1C9"/>
            </a:solidFill>
            <a:ln w="12700" cap="flat">
              <a:noFill/>
              <a:miter lim="400000"/>
            </a:ln>
            <a:effectLst/>
          </p:spPr>
          <p:txBody>
            <a:bodyPr wrap="square" lIns="45718" tIns="45718" rIns="45718" bIns="45718" numCol="1" anchor="t">
              <a:noAutofit/>
            </a:bodyPr>
            <a:lstStyle/>
            <a:p>
              <a:endParaRPr/>
            </a:p>
          </p:txBody>
        </p:sp>
        <p:sp>
          <p:nvSpPr>
            <p:cNvPr id="1097" name="Freeform 151"/>
            <p:cNvSpPr/>
            <p:nvPr/>
          </p:nvSpPr>
          <p:spPr>
            <a:xfrm>
              <a:off x="395971" y="386599"/>
              <a:ext cx="104267" cy="100752"/>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5040" y="21600"/>
                    <a:pt x="0" y="16560"/>
                    <a:pt x="0" y="10800"/>
                  </a:cubicBezTo>
                  <a:cubicBezTo>
                    <a:pt x="0" y="4680"/>
                    <a:pt x="5040" y="0"/>
                    <a:pt x="10800" y="0"/>
                  </a:cubicBezTo>
                  <a:cubicBezTo>
                    <a:pt x="16920" y="0"/>
                    <a:pt x="21600" y="4680"/>
                    <a:pt x="21600" y="10800"/>
                  </a:cubicBezTo>
                  <a:cubicBezTo>
                    <a:pt x="21600" y="16560"/>
                    <a:pt x="16920" y="21600"/>
                    <a:pt x="10800" y="21600"/>
                  </a:cubicBezTo>
                  <a:close/>
                  <a:moveTo>
                    <a:pt x="10800" y="4320"/>
                  </a:moveTo>
                  <a:cubicBezTo>
                    <a:pt x="7200" y="4320"/>
                    <a:pt x="4320" y="7200"/>
                    <a:pt x="4320" y="10800"/>
                  </a:cubicBezTo>
                  <a:cubicBezTo>
                    <a:pt x="4320" y="14400"/>
                    <a:pt x="7200" y="17280"/>
                    <a:pt x="10800" y="17280"/>
                  </a:cubicBezTo>
                  <a:cubicBezTo>
                    <a:pt x="14400" y="17280"/>
                    <a:pt x="17280" y="14400"/>
                    <a:pt x="17280" y="10800"/>
                  </a:cubicBezTo>
                  <a:cubicBezTo>
                    <a:pt x="17280" y="7200"/>
                    <a:pt x="14400" y="4320"/>
                    <a:pt x="10800" y="4320"/>
                  </a:cubicBezTo>
                  <a:close/>
                </a:path>
              </a:pathLst>
            </a:custGeom>
            <a:solidFill>
              <a:srgbClr val="B4D1C9"/>
            </a:solidFill>
            <a:ln w="12700" cap="flat">
              <a:noFill/>
              <a:miter lim="400000"/>
            </a:ln>
            <a:effectLst/>
          </p:spPr>
          <p:txBody>
            <a:bodyPr wrap="square" lIns="45718" tIns="45718" rIns="45718" bIns="45718" numCol="1" anchor="t">
              <a:noAutofit/>
            </a:bodyPr>
            <a:lstStyle/>
            <a:p>
              <a:endParaRPr/>
            </a:p>
          </p:txBody>
        </p:sp>
        <p:sp>
          <p:nvSpPr>
            <p:cNvPr id="1098" name="Freeform 152"/>
            <p:cNvSpPr/>
            <p:nvPr/>
          </p:nvSpPr>
          <p:spPr>
            <a:xfrm>
              <a:off x="71334" y="69212"/>
              <a:ext cx="85527" cy="83086"/>
            </a:xfrm>
            <a:custGeom>
              <a:avLst/>
              <a:gdLst/>
              <a:ahLst/>
              <a:cxnLst>
                <a:cxn ang="0">
                  <a:pos x="wd2" y="hd2"/>
                </a:cxn>
                <a:cxn ang="5400000">
                  <a:pos x="wd2" y="hd2"/>
                </a:cxn>
                <a:cxn ang="10800000">
                  <a:pos x="wd2" y="hd2"/>
                </a:cxn>
                <a:cxn ang="16200000">
                  <a:pos x="wd2" y="hd2"/>
                </a:cxn>
              </a:cxnLst>
              <a:rect l="0" t="0" r="r" b="b"/>
              <a:pathLst>
                <a:path w="21026" h="21276" extrusionOk="0">
                  <a:moveTo>
                    <a:pt x="18378" y="21276"/>
                  </a:moveTo>
                  <a:cubicBezTo>
                    <a:pt x="17955" y="21276"/>
                    <a:pt x="17108" y="20844"/>
                    <a:pt x="16684" y="20412"/>
                  </a:cubicBezTo>
                  <a:cubicBezTo>
                    <a:pt x="1014" y="4428"/>
                    <a:pt x="1014" y="4428"/>
                    <a:pt x="1014" y="4428"/>
                  </a:cubicBezTo>
                  <a:cubicBezTo>
                    <a:pt x="-257" y="3564"/>
                    <a:pt x="-257" y="1836"/>
                    <a:pt x="590" y="972"/>
                  </a:cubicBezTo>
                  <a:cubicBezTo>
                    <a:pt x="1861" y="-324"/>
                    <a:pt x="3555" y="-324"/>
                    <a:pt x="4402" y="972"/>
                  </a:cubicBezTo>
                  <a:cubicBezTo>
                    <a:pt x="20072" y="16956"/>
                    <a:pt x="20072" y="16956"/>
                    <a:pt x="20072" y="16956"/>
                  </a:cubicBezTo>
                  <a:cubicBezTo>
                    <a:pt x="21343" y="17820"/>
                    <a:pt x="21343" y="19548"/>
                    <a:pt x="20072" y="20412"/>
                  </a:cubicBezTo>
                  <a:cubicBezTo>
                    <a:pt x="19649" y="20844"/>
                    <a:pt x="19225" y="21276"/>
                    <a:pt x="18378" y="21276"/>
                  </a:cubicBezTo>
                  <a:close/>
                </a:path>
              </a:pathLst>
            </a:custGeom>
            <a:solidFill>
              <a:srgbClr val="B4D1C9"/>
            </a:solidFill>
            <a:ln w="12700" cap="flat">
              <a:noFill/>
              <a:miter lim="400000"/>
            </a:ln>
            <a:effectLst/>
          </p:spPr>
          <p:txBody>
            <a:bodyPr wrap="square" lIns="45718" tIns="45718" rIns="45718" bIns="45718" numCol="1" anchor="t">
              <a:noAutofit/>
            </a:bodyPr>
            <a:lstStyle/>
            <a:p>
              <a:endParaRPr/>
            </a:p>
          </p:txBody>
        </p:sp>
        <p:sp>
          <p:nvSpPr>
            <p:cNvPr id="1099" name="Freeform 153"/>
            <p:cNvSpPr/>
            <p:nvPr/>
          </p:nvSpPr>
          <p:spPr>
            <a:xfrm>
              <a:off x="-2" y="0"/>
              <a:ext cx="104268" cy="101923"/>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5040" y="21600"/>
                    <a:pt x="0" y="16560"/>
                    <a:pt x="0" y="10800"/>
                  </a:cubicBezTo>
                  <a:cubicBezTo>
                    <a:pt x="0" y="4680"/>
                    <a:pt x="5040" y="0"/>
                    <a:pt x="10800" y="0"/>
                  </a:cubicBezTo>
                  <a:cubicBezTo>
                    <a:pt x="16920" y="0"/>
                    <a:pt x="21600" y="4680"/>
                    <a:pt x="21600" y="10800"/>
                  </a:cubicBezTo>
                  <a:cubicBezTo>
                    <a:pt x="21600" y="16560"/>
                    <a:pt x="16920" y="21600"/>
                    <a:pt x="10800" y="21600"/>
                  </a:cubicBezTo>
                  <a:close/>
                  <a:moveTo>
                    <a:pt x="10800" y="4320"/>
                  </a:moveTo>
                  <a:cubicBezTo>
                    <a:pt x="7200" y="4320"/>
                    <a:pt x="4320" y="7200"/>
                    <a:pt x="4320" y="10800"/>
                  </a:cubicBezTo>
                  <a:cubicBezTo>
                    <a:pt x="4320" y="14400"/>
                    <a:pt x="7200" y="17280"/>
                    <a:pt x="10800" y="17280"/>
                  </a:cubicBezTo>
                  <a:cubicBezTo>
                    <a:pt x="14400" y="17280"/>
                    <a:pt x="17280" y="14400"/>
                    <a:pt x="17280" y="10800"/>
                  </a:cubicBezTo>
                  <a:cubicBezTo>
                    <a:pt x="17280" y="7200"/>
                    <a:pt x="14400" y="4320"/>
                    <a:pt x="10800" y="4320"/>
                  </a:cubicBezTo>
                  <a:close/>
                </a:path>
              </a:pathLst>
            </a:custGeom>
            <a:solidFill>
              <a:srgbClr val="B4D1C9"/>
            </a:solidFill>
            <a:ln w="12700" cap="flat">
              <a:noFill/>
              <a:miter lim="400000"/>
            </a:ln>
            <a:effectLst/>
          </p:spPr>
          <p:txBody>
            <a:bodyPr wrap="square" lIns="45718" tIns="45718" rIns="45718" bIns="45718" numCol="1" anchor="t">
              <a:noAutofit/>
            </a:bodyPr>
            <a:lstStyle/>
            <a:p>
              <a:endParaRPr/>
            </a:p>
          </p:txBody>
        </p:sp>
        <p:sp>
          <p:nvSpPr>
            <p:cNvPr id="1100" name="Freeform 154"/>
            <p:cNvSpPr/>
            <p:nvPr/>
          </p:nvSpPr>
          <p:spPr>
            <a:xfrm>
              <a:off x="72325" y="354646"/>
              <a:ext cx="63879" cy="63586"/>
            </a:xfrm>
            <a:custGeom>
              <a:avLst/>
              <a:gdLst/>
              <a:ahLst/>
              <a:cxnLst>
                <a:cxn ang="0">
                  <a:pos x="wd2" y="hd2"/>
                </a:cxn>
                <a:cxn ang="5400000">
                  <a:pos x="wd2" y="hd2"/>
                </a:cxn>
                <a:cxn ang="10800000">
                  <a:pos x="wd2" y="hd2"/>
                </a:cxn>
                <a:cxn ang="16200000">
                  <a:pos x="wd2" y="hd2"/>
                </a:cxn>
              </a:cxnLst>
              <a:rect l="0" t="0" r="r" b="b"/>
              <a:pathLst>
                <a:path w="21032" h="21316" extrusionOk="0">
                  <a:moveTo>
                    <a:pt x="3127" y="21316"/>
                  </a:moveTo>
                  <a:cubicBezTo>
                    <a:pt x="2558" y="21316"/>
                    <a:pt x="1421" y="20748"/>
                    <a:pt x="853" y="20179"/>
                  </a:cubicBezTo>
                  <a:cubicBezTo>
                    <a:pt x="-284" y="19042"/>
                    <a:pt x="-284" y="16769"/>
                    <a:pt x="853" y="15632"/>
                  </a:cubicBezTo>
                  <a:cubicBezTo>
                    <a:pt x="15063" y="853"/>
                    <a:pt x="15063" y="853"/>
                    <a:pt x="15063" y="853"/>
                  </a:cubicBezTo>
                  <a:cubicBezTo>
                    <a:pt x="16769" y="-284"/>
                    <a:pt x="18474" y="-284"/>
                    <a:pt x="20179" y="853"/>
                  </a:cubicBezTo>
                  <a:cubicBezTo>
                    <a:pt x="21316" y="1990"/>
                    <a:pt x="21316" y="4263"/>
                    <a:pt x="20179" y="5969"/>
                  </a:cubicBezTo>
                  <a:cubicBezTo>
                    <a:pt x="5400" y="20179"/>
                    <a:pt x="5400" y="20179"/>
                    <a:pt x="5400" y="20179"/>
                  </a:cubicBezTo>
                  <a:cubicBezTo>
                    <a:pt x="4832" y="20748"/>
                    <a:pt x="4263" y="21316"/>
                    <a:pt x="3127" y="21316"/>
                  </a:cubicBezTo>
                  <a:close/>
                </a:path>
              </a:pathLst>
            </a:custGeom>
            <a:solidFill>
              <a:srgbClr val="B4D1C9"/>
            </a:solidFill>
            <a:ln w="12700" cap="flat">
              <a:noFill/>
              <a:miter lim="400000"/>
            </a:ln>
            <a:effectLst/>
          </p:spPr>
          <p:txBody>
            <a:bodyPr wrap="square" lIns="45718" tIns="45718" rIns="45718" bIns="45718" numCol="1" anchor="t">
              <a:noAutofit/>
            </a:bodyPr>
            <a:lstStyle/>
            <a:p>
              <a:endParaRPr/>
            </a:p>
          </p:txBody>
        </p:sp>
        <p:sp>
          <p:nvSpPr>
            <p:cNvPr id="1101" name="Freeform 155"/>
            <p:cNvSpPr/>
            <p:nvPr/>
          </p:nvSpPr>
          <p:spPr>
            <a:xfrm>
              <a:off x="-2" y="386599"/>
              <a:ext cx="104268" cy="100752"/>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4680" y="21600"/>
                    <a:pt x="0" y="16560"/>
                    <a:pt x="0" y="10800"/>
                  </a:cubicBezTo>
                  <a:cubicBezTo>
                    <a:pt x="0" y="4680"/>
                    <a:pt x="4680" y="0"/>
                    <a:pt x="10800" y="0"/>
                  </a:cubicBezTo>
                  <a:cubicBezTo>
                    <a:pt x="16560" y="0"/>
                    <a:pt x="21600" y="4680"/>
                    <a:pt x="21600" y="10800"/>
                  </a:cubicBezTo>
                  <a:cubicBezTo>
                    <a:pt x="21600" y="16560"/>
                    <a:pt x="16560" y="21600"/>
                    <a:pt x="10800" y="21600"/>
                  </a:cubicBezTo>
                  <a:close/>
                  <a:moveTo>
                    <a:pt x="10800" y="4320"/>
                  </a:moveTo>
                  <a:cubicBezTo>
                    <a:pt x="7200" y="4320"/>
                    <a:pt x="4320" y="7200"/>
                    <a:pt x="4320" y="10800"/>
                  </a:cubicBezTo>
                  <a:cubicBezTo>
                    <a:pt x="4320" y="14400"/>
                    <a:pt x="7200" y="17280"/>
                    <a:pt x="10800" y="17280"/>
                  </a:cubicBezTo>
                  <a:cubicBezTo>
                    <a:pt x="14400" y="17280"/>
                    <a:pt x="17280" y="14400"/>
                    <a:pt x="17280" y="10800"/>
                  </a:cubicBezTo>
                  <a:cubicBezTo>
                    <a:pt x="17280" y="7200"/>
                    <a:pt x="14400" y="4320"/>
                    <a:pt x="10800" y="4320"/>
                  </a:cubicBezTo>
                  <a:close/>
                </a:path>
              </a:pathLst>
            </a:custGeom>
            <a:solidFill>
              <a:srgbClr val="B4D1C9"/>
            </a:solidFill>
            <a:ln w="12700" cap="flat">
              <a:noFill/>
              <a:miter lim="400000"/>
            </a:ln>
            <a:effectLst/>
          </p:spPr>
          <p:txBody>
            <a:bodyPr wrap="square" lIns="45718" tIns="45718" rIns="45718" bIns="45718" numCol="1" anchor="t">
              <a:noAutofit/>
            </a:bodyPr>
            <a:lstStyle/>
            <a:p>
              <a:endParaRPr/>
            </a:p>
          </p:txBody>
        </p:sp>
        <p:sp>
          <p:nvSpPr>
            <p:cNvPr id="1102" name="Freeform 156"/>
            <p:cNvSpPr/>
            <p:nvPr/>
          </p:nvSpPr>
          <p:spPr>
            <a:xfrm>
              <a:off x="332709" y="223758"/>
              <a:ext cx="84351" cy="19919"/>
            </a:xfrm>
            <a:custGeom>
              <a:avLst/>
              <a:gdLst/>
              <a:ahLst/>
              <a:cxnLst>
                <a:cxn ang="0">
                  <a:pos x="wd2" y="hd2"/>
                </a:cxn>
                <a:cxn ang="5400000">
                  <a:pos x="wd2" y="hd2"/>
                </a:cxn>
                <a:cxn ang="10800000">
                  <a:pos x="wd2" y="hd2"/>
                </a:cxn>
                <a:cxn ang="16200000">
                  <a:pos x="wd2" y="hd2"/>
                </a:cxn>
              </a:cxnLst>
              <a:rect l="0" t="0" r="r" b="b"/>
              <a:pathLst>
                <a:path w="21600" h="21600" extrusionOk="0">
                  <a:moveTo>
                    <a:pt x="18900" y="21600"/>
                  </a:moveTo>
                  <a:cubicBezTo>
                    <a:pt x="2700" y="21600"/>
                    <a:pt x="2700" y="21600"/>
                    <a:pt x="2700" y="21600"/>
                  </a:cubicBezTo>
                  <a:cubicBezTo>
                    <a:pt x="1350" y="21600"/>
                    <a:pt x="0" y="16200"/>
                    <a:pt x="0" y="10800"/>
                  </a:cubicBezTo>
                  <a:cubicBezTo>
                    <a:pt x="0" y="3600"/>
                    <a:pt x="1350" y="0"/>
                    <a:pt x="2700" y="0"/>
                  </a:cubicBezTo>
                  <a:cubicBezTo>
                    <a:pt x="18900" y="0"/>
                    <a:pt x="18900" y="0"/>
                    <a:pt x="18900" y="0"/>
                  </a:cubicBezTo>
                  <a:cubicBezTo>
                    <a:pt x="20250" y="0"/>
                    <a:pt x="21600" y="3600"/>
                    <a:pt x="21600" y="10800"/>
                  </a:cubicBezTo>
                  <a:cubicBezTo>
                    <a:pt x="21600" y="16200"/>
                    <a:pt x="20250" y="21600"/>
                    <a:pt x="18900" y="21600"/>
                  </a:cubicBezTo>
                  <a:close/>
                </a:path>
              </a:pathLst>
            </a:custGeom>
            <a:solidFill>
              <a:srgbClr val="B4D1C9"/>
            </a:solidFill>
            <a:ln w="12700" cap="flat">
              <a:noFill/>
              <a:miter lim="400000"/>
            </a:ln>
            <a:effectLst/>
          </p:spPr>
          <p:txBody>
            <a:bodyPr wrap="square" lIns="45718" tIns="45718" rIns="45718" bIns="45718" numCol="1" anchor="t">
              <a:noAutofit/>
            </a:bodyPr>
            <a:lstStyle/>
            <a:p>
              <a:endParaRPr/>
            </a:p>
          </p:txBody>
        </p:sp>
        <p:sp>
          <p:nvSpPr>
            <p:cNvPr id="1103" name="Freeform 157"/>
            <p:cNvSpPr/>
            <p:nvPr/>
          </p:nvSpPr>
          <p:spPr>
            <a:xfrm>
              <a:off x="395971" y="182755"/>
              <a:ext cx="104267" cy="101925"/>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5040" y="21600"/>
                    <a:pt x="0" y="16560"/>
                    <a:pt x="0" y="10800"/>
                  </a:cubicBezTo>
                  <a:cubicBezTo>
                    <a:pt x="0" y="4680"/>
                    <a:pt x="5040" y="0"/>
                    <a:pt x="10800" y="0"/>
                  </a:cubicBezTo>
                  <a:cubicBezTo>
                    <a:pt x="16920" y="0"/>
                    <a:pt x="21600" y="4680"/>
                    <a:pt x="21600" y="10800"/>
                  </a:cubicBezTo>
                  <a:cubicBezTo>
                    <a:pt x="21600" y="16560"/>
                    <a:pt x="16920" y="21600"/>
                    <a:pt x="10800" y="21600"/>
                  </a:cubicBezTo>
                  <a:close/>
                  <a:moveTo>
                    <a:pt x="10800" y="4320"/>
                  </a:moveTo>
                  <a:cubicBezTo>
                    <a:pt x="7200" y="4320"/>
                    <a:pt x="4320" y="7200"/>
                    <a:pt x="4320" y="10800"/>
                  </a:cubicBezTo>
                  <a:cubicBezTo>
                    <a:pt x="4320" y="14400"/>
                    <a:pt x="7200" y="17280"/>
                    <a:pt x="10800" y="17280"/>
                  </a:cubicBezTo>
                  <a:cubicBezTo>
                    <a:pt x="14400" y="17280"/>
                    <a:pt x="17280" y="14400"/>
                    <a:pt x="17280" y="10800"/>
                  </a:cubicBezTo>
                  <a:cubicBezTo>
                    <a:pt x="17280" y="7200"/>
                    <a:pt x="14400" y="4320"/>
                    <a:pt x="10800" y="4320"/>
                  </a:cubicBezTo>
                  <a:close/>
                </a:path>
              </a:pathLst>
            </a:custGeom>
            <a:solidFill>
              <a:srgbClr val="B4D1C9"/>
            </a:solidFill>
            <a:ln w="12700" cap="flat">
              <a:noFill/>
              <a:miter lim="400000"/>
            </a:ln>
            <a:effectLst/>
          </p:spPr>
          <p:txBody>
            <a:bodyPr wrap="square" lIns="45718" tIns="45718" rIns="45718" bIns="45718" numCol="1" anchor="t">
              <a:noAutofit/>
            </a:bodyPr>
            <a:lstStyle/>
            <a:p>
              <a:endParaRPr/>
            </a:p>
          </p:txBody>
        </p:sp>
        <p:sp>
          <p:nvSpPr>
            <p:cNvPr id="1104" name="Freeform 158"/>
            <p:cNvSpPr/>
            <p:nvPr/>
          </p:nvSpPr>
          <p:spPr>
            <a:xfrm>
              <a:off x="83177" y="223758"/>
              <a:ext cx="83179" cy="19919"/>
            </a:xfrm>
            <a:custGeom>
              <a:avLst/>
              <a:gdLst/>
              <a:ahLst/>
              <a:cxnLst>
                <a:cxn ang="0">
                  <a:pos x="wd2" y="hd2"/>
                </a:cxn>
                <a:cxn ang="5400000">
                  <a:pos x="wd2" y="hd2"/>
                </a:cxn>
                <a:cxn ang="10800000">
                  <a:pos x="wd2" y="hd2"/>
                </a:cxn>
                <a:cxn ang="16200000">
                  <a:pos x="wd2" y="hd2"/>
                </a:cxn>
              </a:cxnLst>
              <a:rect l="0" t="0" r="r" b="b"/>
              <a:pathLst>
                <a:path w="21600" h="21600" extrusionOk="0">
                  <a:moveTo>
                    <a:pt x="18900" y="21600"/>
                  </a:moveTo>
                  <a:cubicBezTo>
                    <a:pt x="2700" y="21600"/>
                    <a:pt x="2700" y="21600"/>
                    <a:pt x="2700" y="21600"/>
                  </a:cubicBezTo>
                  <a:cubicBezTo>
                    <a:pt x="1350" y="21600"/>
                    <a:pt x="0" y="16200"/>
                    <a:pt x="0" y="10800"/>
                  </a:cubicBezTo>
                  <a:cubicBezTo>
                    <a:pt x="0" y="3600"/>
                    <a:pt x="1350" y="0"/>
                    <a:pt x="2700" y="0"/>
                  </a:cubicBezTo>
                  <a:cubicBezTo>
                    <a:pt x="18900" y="0"/>
                    <a:pt x="18900" y="0"/>
                    <a:pt x="18900" y="0"/>
                  </a:cubicBezTo>
                  <a:cubicBezTo>
                    <a:pt x="20250" y="0"/>
                    <a:pt x="21600" y="3600"/>
                    <a:pt x="21600" y="10800"/>
                  </a:cubicBezTo>
                  <a:cubicBezTo>
                    <a:pt x="21600" y="16200"/>
                    <a:pt x="20250" y="21600"/>
                    <a:pt x="18900" y="21600"/>
                  </a:cubicBezTo>
                  <a:close/>
                </a:path>
              </a:pathLst>
            </a:custGeom>
            <a:solidFill>
              <a:srgbClr val="B4D1C9"/>
            </a:solidFill>
            <a:ln w="12700" cap="flat">
              <a:noFill/>
              <a:miter lim="400000"/>
            </a:ln>
            <a:effectLst/>
          </p:spPr>
          <p:txBody>
            <a:bodyPr wrap="square" lIns="45718" tIns="45718" rIns="45718" bIns="45718" numCol="1" anchor="t">
              <a:noAutofit/>
            </a:bodyPr>
            <a:lstStyle/>
            <a:p>
              <a:endParaRPr/>
            </a:p>
          </p:txBody>
        </p:sp>
        <p:sp>
          <p:nvSpPr>
            <p:cNvPr id="1105" name="Freeform 159"/>
            <p:cNvSpPr/>
            <p:nvPr/>
          </p:nvSpPr>
          <p:spPr>
            <a:xfrm>
              <a:off x="-2" y="182755"/>
              <a:ext cx="104268" cy="101925"/>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5040" y="21600"/>
                    <a:pt x="0" y="16560"/>
                    <a:pt x="0" y="10800"/>
                  </a:cubicBezTo>
                  <a:cubicBezTo>
                    <a:pt x="0" y="4680"/>
                    <a:pt x="5040" y="0"/>
                    <a:pt x="10800" y="0"/>
                  </a:cubicBezTo>
                  <a:cubicBezTo>
                    <a:pt x="16920" y="0"/>
                    <a:pt x="21600" y="4680"/>
                    <a:pt x="21600" y="10800"/>
                  </a:cubicBezTo>
                  <a:cubicBezTo>
                    <a:pt x="21600" y="16560"/>
                    <a:pt x="16920" y="21600"/>
                    <a:pt x="10800" y="21600"/>
                  </a:cubicBezTo>
                  <a:close/>
                  <a:moveTo>
                    <a:pt x="10800" y="4320"/>
                  </a:moveTo>
                  <a:cubicBezTo>
                    <a:pt x="7200" y="4320"/>
                    <a:pt x="4320" y="7200"/>
                    <a:pt x="4320" y="10800"/>
                  </a:cubicBezTo>
                  <a:cubicBezTo>
                    <a:pt x="4320" y="14400"/>
                    <a:pt x="7200" y="17280"/>
                    <a:pt x="10800" y="17280"/>
                  </a:cubicBezTo>
                  <a:cubicBezTo>
                    <a:pt x="14400" y="17280"/>
                    <a:pt x="17280" y="14400"/>
                    <a:pt x="17280" y="10800"/>
                  </a:cubicBezTo>
                  <a:cubicBezTo>
                    <a:pt x="17280" y="7200"/>
                    <a:pt x="14400" y="4320"/>
                    <a:pt x="10800" y="4320"/>
                  </a:cubicBezTo>
                  <a:close/>
                </a:path>
              </a:pathLst>
            </a:custGeom>
            <a:solidFill>
              <a:srgbClr val="B4D1C9"/>
            </a:solidFill>
            <a:ln w="12700" cap="flat">
              <a:noFill/>
              <a:miter lim="400000"/>
            </a:ln>
            <a:effectLst/>
          </p:spPr>
          <p:txBody>
            <a:bodyPr wrap="square" lIns="45718" tIns="45718" rIns="45718" bIns="45718" numCol="1" anchor="t">
              <a:noAutofit/>
            </a:bodyPr>
            <a:lstStyle/>
            <a:p>
              <a:endParaRPr/>
            </a:p>
          </p:txBody>
        </p:sp>
        <p:sp>
          <p:nvSpPr>
            <p:cNvPr id="1106" name="Oval 160"/>
            <p:cNvSpPr/>
            <p:nvPr/>
          </p:nvSpPr>
          <p:spPr>
            <a:xfrm>
              <a:off x="222587" y="326852"/>
              <a:ext cx="33977" cy="33977"/>
            </a:xfrm>
            <a:prstGeom prst="ellipse">
              <a:avLst/>
            </a:prstGeom>
            <a:solidFill>
              <a:srgbClr val="B4D1C9"/>
            </a:solidFill>
            <a:ln w="12700" cap="flat">
              <a:noFill/>
              <a:miter lim="400000"/>
            </a:ln>
            <a:effectLst/>
          </p:spPr>
          <p:txBody>
            <a:bodyPr wrap="square" lIns="45718" tIns="45718" rIns="45718" bIns="45718" numCol="1" anchor="t">
              <a:noAutofit/>
            </a:bodyPr>
            <a:lstStyle/>
            <a:p>
              <a:endParaRPr/>
            </a:p>
          </p:txBody>
        </p:sp>
        <p:sp>
          <p:nvSpPr>
            <p:cNvPr id="1107" name="Freeform 161"/>
            <p:cNvSpPr/>
            <p:nvPr/>
          </p:nvSpPr>
          <p:spPr>
            <a:xfrm>
              <a:off x="176898" y="140581"/>
              <a:ext cx="125354" cy="171044"/>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9900" y="21600"/>
                    <a:pt x="9000" y="21172"/>
                    <a:pt x="9000" y="20317"/>
                  </a:cubicBezTo>
                  <a:cubicBezTo>
                    <a:pt x="9000" y="13901"/>
                    <a:pt x="9000" y="13901"/>
                    <a:pt x="9000" y="13901"/>
                  </a:cubicBezTo>
                  <a:cubicBezTo>
                    <a:pt x="9000" y="13259"/>
                    <a:pt x="9900" y="12618"/>
                    <a:pt x="10800" y="12618"/>
                  </a:cubicBezTo>
                  <a:cubicBezTo>
                    <a:pt x="14700" y="12618"/>
                    <a:pt x="18000" y="10479"/>
                    <a:pt x="18000" y="7699"/>
                  </a:cubicBezTo>
                  <a:cubicBezTo>
                    <a:pt x="18000" y="4919"/>
                    <a:pt x="14700" y="2566"/>
                    <a:pt x="10800" y="2566"/>
                  </a:cubicBezTo>
                  <a:cubicBezTo>
                    <a:pt x="6900" y="2566"/>
                    <a:pt x="3600" y="4919"/>
                    <a:pt x="3600" y="7699"/>
                  </a:cubicBezTo>
                  <a:cubicBezTo>
                    <a:pt x="3600" y="8341"/>
                    <a:pt x="3000" y="8982"/>
                    <a:pt x="1800" y="8982"/>
                  </a:cubicBezTo>
                  <a:cubicBezTo>
                    <a:pt x="900" y="8982"/>
                    <a:pt x="0" y="8341"/>
                    <a:pt x="0" y="7699"/>
                  </a:cubicBezTo>
                  <a:cubicBezTo>
                    <a:pt x="0" y="3422"/>
                    <a:pt x="4800" y="0"/>
                    <a:pt x="10800" y="0"/>
                  </a:cubicBezTo>
                  <a:cubicBezTo>
                    <a:pt x="16800" y="0"/>
                    <a:pt x="21600" y="3422"/>
                    <a:pt x="21600" y="7699"/>
                  </a:cubicBezTo>
                  <a:cubicBezTo>
                    <a:pt x="21600" y="11335"/>
                    <a:pt x="17700" y="14543"/>
                    <a:pt x="12600" y="15184"/>
                  </a:cubicBezTo>
                  <a:cubicBezTo>
                    <a:pt x="12600" y="20317"/>
                    <a:pt x="12600" y="20317"/>
                    <a:pt x="12600" y="20317"/>
                  </a:cubicBezTo>
                  <a:cubicBezTo>
                    <a:pt x="12600" y="21172"/>
                    <a:pt x="11700" y="21600"/>
                    <a:pt x="10800" y="21600"/>
                  </a:cubicBezTo>
                  <a:close/>
                </a:path>
              </a:pathLst>
            </a:custGeom>
            <a:solidFill>
              <a:srgbClr val="B4D1C9"/>
            </a:solidFill>
            <a:ln w="12700" cap="flat">
              <a:noFill/>
              <a:miter lim="400000"/>
            </a:ln>
            <a:effectLst/>
          </p:spPr>
          <p:txBody>
            <a:bodyPr wrap="square" lIns="45718" tIns="45718" rIns="45718" bIns="45718" numCol="1" anchor="t">
              <a:noAutofit/>
            </a:bodyPr>
            <a:lstStyle/>
            <a:p>
              <a:endParaRPr/>
            </a:p>
          </p:txBody>
        </p:sp>
      </p:grpSp>
    </p:spTree>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0" name="TextBox 6"/>
          <p:cNvSpPr txBox="1">
            <a:spLocks noGrp="1"/>
          </p:cNvSpPr>
          <p:nvPr>
            <p:ph type="sldNum" sz="quarter" idx="4294967295"/>
          </p:nvPr>
        </p:nvSpPr>
        <p:spPr>
          <a:xfrm>
            <a:off x="11577979" y="6544392"/>
            <a:ext cx="127001" cy="127001"/>
          </a:xfrm>
          <a:prstGeom prst="rect">
            <a:avLst/>
          </a:prstGeom>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0" tIns="0" rIns="0" bIns="0"/>
          <a:lstStyle>
            <a:lvl1pPr defTabSz="228600">
              <a:spcBef>
                <a:spcPts val="1200"/>
              </a:spcBef>
              <a:defRPr sz="700">
                <a:solidFill>
                  <a:srgbClr val="000000">
                    <a:alpha val="75000"/>
                  </a:srgbClr>
                </a:solidFill>
              </a:defRPr>
            </a:lvl1pPr>
          </a:lstStyle>
          <a:p>
            <a:fld id="{86CB4B4D-7CA3-9044-876B-883B54F8677D}" type="slidenum">
              <a:t>16</a:t>
            </a:fld>
            <a:endParaRPr/>
          </a:p>
        </p:txBody>
      </p:sp>
      <p:sp>
        <p:nvSpPr>
          <p:cNvPr id="1111" name="Title 1"/>
          <p:cNvSpPr txBox="1">
            <a:spLocks noGrp="1"/>
          </p:cNvSpPr>
          <p:nvPr>
            <p:ph type="title"/>
          </p:nvPr>
        </p:nvSpPr>
        <p:spPr>
          <a:xfrm>
            <a:off x="486231" y="454324"/>
            <a:ext cx="4873169" cy="1688440"/>
          </a:xfrm>
          <a:prstGeom prst="rect">
            <a:avLst/>
          </a:prstGeom>
        </p:spPr>
        <p:txBody>
          <a:bodyPr/>
          <a:lstStyle/>
          <a:p>
            <a:pPr defTabSz="859536">
              <a:defRPr sz="3300">
                <a:solidFill>
                  <a:srgbClr val="739F6F"/>
                </a:solidFill>
              </a:defRPr>
            </a:pPr>
            <a:r>
              <a:t>Fighting for Equity: </a:t>
            </a:r>
            <a:r>
              <a:rPr>
                <a:solidFill>
                  <a:srgbClr val="000000"/>
                </a:solidFill>
              </a:rPr>
              <a:t>The Climate Equity Collaborative </a:t>
            </a:r>
          </a:p>
        </p:txBody>
      </p:sp>
      <p:sp>
        <p:nvSpPr>
          <p:cNvPr id="1112" name="Text Placeholder 2"/>
          <p:cNvSpPr txBox="1">
            <a:spLocks noGrp="1"/>
          </p:cNvSpPr>
          <p:nvPr>
            <p:ph type="body" sz="quarter" idx="1"/>
          </p:nvPr>
        </p:nvSpPr>
        <p:spPr>
          <a:xfrm>
            <a:off x="486231" y="2142763"/>
            <a:ext cx="4873169" cy="1463378"/>
          </a:xfrm>
          <a:prstGeom prst="rect">
            <a:avLst/>
          </a:prstGeom>
        </p:spPr>
        <p:txBody>
          <a:bodyPr>
            <a:normAutofit fontScale="77500" lnSpcReduction="20000"/>
          </a:bodyPr>
          <a:lstStyle/>
          <a:p>
            <a:r>
              <a:t>The Climate Equity Collaborative (CEC) is a public-private-partnership that engages in system-level climate innovation, with emphasis on our youth and underserved communities.</a:t>
            </a:r>
          </a:p>
        </p:txBody>
      </p:sp>
      <p:sp>
        <p:nvSpPr>
          <p:cNvPr id="1113" name="TextBox 3"/>
          <p:cNvSpPr txBox="1"/>
          <p:nvPr/>
        </p:nvSpPr>
        <p:spPr>
          <a:xfrm>
            <a:off x="584198" y="3480148"/>
            <a:ext cx="4914902" cy="2817115"/>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0" tIns="0" rIns="0" bIns="0">
            <a:spAutoFit/>
          </a:bodyPr>
          <a:lstStyle/>
          <a:p>
            <a:pPr>
              <a:spcBef>
                <a:spcPts val="1200"/>
              </a:spcBef>
              <a:defRPr b="1">
                <a:solidFill>
                  <a:srgbClr val="B4D1C9"/>
                </a:solidFill>
                <a:latin typeface="Graphik"/>
                <a:ea typeface="Graphik"/>
                <a:cs typeface="Graphik"/>
                <a:sym typeface="Graphik"/>
              </a:defRPr>
            </a:pPr>
            <a:r>
              <a:t>The Focus of CEC:</a:t>
            </a:r>
          </a:p>
          <a:p>
            <a:pPr>
              <a:spcBef>
                <a:spcPts val="600"/>
              </a:spcBef>
              <a:defRPr sz="1400">
                <a:latin typeface="Graphik"/>
                <a:ea typeface="Graphik"/>
                <a:cs typeface="Graphik"/>
                <a:sym typeface="Graphik"/>
              </a:defRPr>
            </a:pPr>
            <a:r>
              <a:t>While the problems stemming from climate inequity are vast, CEC is focused on youth (K-12), BIPOC-serving institutions, and underserved groups which are not sufficiently engaged and historically under-resourced in climate &amp; public health decision-making.  We aim to leverage technology and public-private-partnership to drive system-level change.  </a:t>
            </a:r>
          </a:p>
          <a:p>
            <a:pPr>
              <a:spcBef>
                <a:spcPts val="600"/>
              </a:spcBef>
              <a:defRPr>
                <a:latin typeface="Graphik"/>
                <a:ea typeface="Graphik"/>
                <a:cs typeface="Graphik"/>
                <a:sym typeface="Graphik"/>
              </a:defRPr>
            </a:pPr>
            <a:endParaRPr/>
          </a:p>
          <a:p>
            <a:pPr>
              <a:spcBef>
                <a:spcPts val="1200"/>
              </a:spcBef>
              <a:defRPr>
                <a:latin typeface="Graphik"/>
                <a:ea typeface="Graphik"/>
                <a:cs typeface="Graphik"/>
                <a:sym typeface="Graphik"/>
              </a:defRPr>
            </a:pPr>
            <a:r>
              <a:t> </a:t>
            </a:r>
          </a:p>
        </p:txBody>
      </p:sp>
      <p:pic>
        <p:nvPicPr>
          <p:cNvPr id="1114" name="Picture 6" descr="Picture 6"/>
          <p:cNvPicPr>
            <a:picLocks noChangeAspect="1"/>
          </p:cNvPicPr>
          <p:nvPr/>
        </p:nvPicPr>
        <p:blipFill>
          <a:blip r:embed="rId2"/>
          <a:stretch>
            <a:fillRect/>
          </a:stretch>
        </p:blipFill>
        <p:spPr>
          <a:xfrm>
            <a:off x="11620982" y="-6946"/>
            <a:ext cx="582594" cy="582593"/>
          </a:xfrm>
          <a:prstGeom prst="rect">
            <a:avLst/>
          </a:prstGeom>
          <a:ln w="12700">
            <a:miter lim="400000"/>
          </a:ln>
        </p:spPr>
      </p:pic>
      <p:pic>
        <p:nvPicPr>
          <p:cNvPr id="1115" name="Image" descr="Image"/>
          <p:cNvPicPr>
            <a:picLocks noChangeAspect="1"/>
          </p:cNvPicPr>
          <p:nvPr/>
        </p:nvPicPr>
        <p:blipFill>
          <a:blip r:embed="rId3"/>
          <a:srcRect l="6768" t="23177" b="7058"/>
          <a:stretch>
            <a:fillRect/>
          </a:stretch>
        </p:blipFill>
        <p:spPr>
          <a:xfrm>
            <a:off x="-17562" y="6112907"/>
            <a:ext cx="1315261" cy="984189"/>
          </a:xfrm>
          <a:prstGeom prst="rect">
            <a:avLst/>
          </a:prstGeom>
          <a:ln w="12700">
            <a:miter lim="400000"/>
          </a:ln>
        </p:spPr>
      </p:pic>
    </p:spTree>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7" name="Picture 6" descr="Picture 6"/>
          <p:cNvPicPr>
            <a:picLocks noChangeAspect="1"/>
          </p:cNvPicPr>
          <p:nvPr/>
        </p:nvPicPr>
        <p:blipFill>
          <a:blip r:embed="rId2"/>
          <a:stretch>
            <a:fillRect/>
          </a:stretch>
        </p:blipFill>
        <p:spPr>
          <a:xfrm>
            <a:off x="711519" y="335866"/>
            <a:ext cx="10768963" cy="6160867"/>
          </a:xfrm>
          <a:prstGeom prst="rect">
            <a:avLst/>
          </a:prstGeom>
          <a:ln w="57150">
            <a:solidFill>
              <a:srgbClr val="FFFFFF"/>
            </a:solidFill>
          </a:ln>
        </p:spPr>
      </p:pic>
    </p:spTree>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9" name="TextBox 6"/>
          <p:cNvSpPr txBox="1">
            <a:spLocks noGrp="1"/>
          </p:cNvSpPr>
          <p:nvPr>
            <p:ph type="sldNum" sz="quarter" idx="4294967295"/>
          </p:nvPr>
        </p:nvSpPr>
        <p:spPr>
          <a:xfrm>
            <a:off x="11577979" y="6544392"/>
            <a:ext cx="127001" cy="127001"/>
          </a:xfrm>
          <a:prstGeom prst="rect">
            <a:avLst/>
          </a:prstGeom>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0" tIns="0" rIns="0" bIns="0"/>
          <a:lstStyle>
            <a:lvl1pPr defTabSz="228600">
              <a:spcBef>
                <a:spcPts val="1200"/>
              </a:spcBef>
              <a:defRPr sz="700">
                <a:solidFill>
                  <a:srgbClr val="000000">
                    <a:alpha val="75000"/>
                  </a:srgbClr>
                </a:solidFill>
              </a:defRPr>
            </a:lvl1pPr>
          </a:lstStyle>
          <a:p>
            <a:fld id="{86CB4B4D-7CA3-9044-876B-883B54F8677D}" type="slidenum">
              <a:t>18</a:t>
            </a:fld>
            <a:endParaRPr/>
          </a:p>
        </p:txBody>
      </p:sp>
      <p:sp>
        <p:nvSpPr>
          <p:cNvPr id="1120" name="Text Placeholder 3"/>
          <p:cNvSpPr txBox="1">
            <a:spLocks noGrp="1"/>
          </p:cNvSpPr>
          <p:nvPr>
            <p:ph type="body" sz="quarter" idx="1"/>
          </p:nvPr>
        </p:nvSpPr>
        <p:spPr>
          <a:xfrm>
            <a:off x="2143137" y="44759"/>
            <a:ext cx="7740751" cy="806913"/>
          </a:xfrm>
          <a:prstGeom prst="rect">
            <a:avLst/>
          </a:prstGeom>
        </p:spPr>
        <p:txBody>
          <a:bodyPr/>
          <a:lstStyle>
            <a:lvl1pPr algn="ctr" defTabSz="457200">
              <a:lnSpc>
                <a:spcPct val="100000"/>
              </a:lnSpc>
              <a:spcBef>
                <a:spcPts val="0"/>
              </a:spcBef>
              <a:defRPr sz="3200" b="1">
                <a:latin typeface="Helvetica Neue"/>
                <a:ea typeface="Helvetica Neue"/>
                <a:cs typeface="Helvetica Neue"/>
                <a:sym typeface="Helvetica Neue"/>
              </a:defRPr>
            </a:lvl1pPr>
          </a:lstStyle>
          <a:p>
            <a:r>
              <a:t>Anchor Partners</a:t>
            </a:r>
          </a:p>
        </p:txBody>
      </p:sp>
      <p:pic>
        <p:nvPicPr>
          <p:cNvPr id="1121" name="Image" descr="Image"/>
          <p:cNvPicPr>
            <a:picLocks noChangeAspect="1"/>
          </p:cNvPicPr>
          <p:nvPr/>
        </p:nvPicPr>
        <p:blipFill>
          <a:blip r:embed="rId2"/>
          <a:srcRect l="6768" t="38475" b="32932"/>
          <a:stretch>
            <a:fillRect/>
          </a:stretch>
        </p:blipFill>
        <p:spPr>
          <a:xfrm>
            <a:off x="3551143" y="3974043"/>
            <a:ext cx="2889555" cy="886133"/>
          </a:xfrm>
          <a:prstGeom prst="rect">
            <a:avLst/>
          </a:prstGeom>
          <a:ln w="12700">
            <a:miter lim="400000"/>
          </a:ln>
        </p:spPr>
      </p:pic>
      <p:pic>
        <p:nvPicPr>
          <p:cNvPr id="1122" name="2288D484-A903-4B51-8536-460B771B1754-L0-001.gif" descr="2288D484-A903-4B51-8536-460B771B1754-L0-001.gif"/>
          <p:cNvPicPr>
            <a:picLocks noChangeAspect="1"/>
          </p:cNvPicPr>
          <p:nvPr/>
        </p:nvPicPr>
        <p:blipFill>
          <a:blip r:embed="rId3"/>
          <a:stretch>
            <a:fillRect/>
          </a:stretch>
        </p:blipFill>
        <p:spPr>
          <a:xfrm>
            <a:off x="7819087" y="2461421"/>
            <a:ext cx="886001" cy="886001"/>
          </a:xfrm>
          <a:prstGeom prst="rect">
            <a:avLst/>
          </a:prstGeom>
          <a:ln w="12700">
            <a:miter lim="400000"/>
          </a:ln>
        </p:spPr>
      </p:pic>
      <p:pic>
        <p:nvPicPr>
          <p:cNvPr id="1123" name="Image" descr="Image"/>
          <p:cNvPicPr>
            <a:picLocks noChangeAspect="1"/>
          </p:cNvPicPr>
          <p:nvPr/>
        </p:nvPicPr>
        <p:blipFill>
          <a:blip r:embed="rId4"/>
          <a:stretch>
            <a:fillRect/>
          </a:stretch>
        </p:blipFill>
        <p:spPr>
          <a:xfrm>
            <a:off x="3133474" y="2357247"/>
            <a:ext cx="1094347" cy="1094348"/>
          </a:xfrm>
          <a:prstGeom prst="rect">
            <a:avLst/>
          </a:prstGeom>
          <a:ln w="12700">
            <a:miter lim="400000"/>
          </a:ln>
        </p:spPr>
      </p:pic>
      <p:pic>
        <p:nvPicPr>
          <p:cNvPr id="1124" name="Image" descr="Image"/>
          <p:cNvPicPr>
            <a:picLocks noChangeAspect="1"/>
          </p:cNvPicPr>
          <p:nvPr/>
        </p:nvPicPr>
        <p:blipFill>
          <a:blip r:embed="rId5"/>
          <a:stretch>
            <a:fillRect/>
          </a:stretch>
        </p:blipFill>
        <p:spPr>
          <a:xfrm>
            <a:off x="5057264" y="2521820"/>
            <a:ext cx="2077472" cy="765203"/>
          </a:xfrm>
          <a:prstGeom prst="rect">
            <a:avLst/>
          </a:prstGeom>
          <a:ln w="12700">
            <a:miter lim="400000"/>
          </a:ln>
        </p:spPr>
      </p:pic>
      <p:pic>
        <p:nvPicPr>
          <p:cNvPr id="1125" name="Image" descr="Image"/>
          <p:cNvPicPr>
            <a:picLocks noChangeAspect="1"/>
          </p:cNvPicPr>
          <p:nvPr/>
        </p:nvPicPr>
        <p:blipFill>
          <a:blip r:embed="rId6"/>
          <a:stretch>
            <a:fillRect/>
          </a:stretch>
        </p:blipFill>
        <p:spPr>
          <a:xfrm>
            <a:off x="6602714" y="3869981"/>
            <a:ext cx="1904337" cy="1094348"/>
          </a:xfrm>
          <a:prstGeom prst="rect">
            <a:avLst/>
          </a:prstGeom>
          <a:ln w="12700">
            <a:miter lim="400000"/>
          </a:ln>
        </p:spPr>
      </p:pic>
      <p:sp>
        <p:nvSpPr>
          <p:cNvPr id="1126" name="Official Launch: September 13, 2022…"/>
          <p:cNvSpPr txBox="1">
            <a:spLocks noGrp="1"/>
          </p:cNvSpPr>
          <p:nvPr>
            <p:ph type="title"/>
          </p:nvPr>
        </p:nvSpPr>
        <p:spPr>
          <a:xfrm>
            <a:off x="2756042" y="5830206"/>
            <a:ext cx="7515170" cy="886001"/>
          </a:xfrm>
          <a:prstGeom prst="rect">
            <a:avLst/>
          </a:prstGeom>
        </p:spPr>
        <p:txBody>
          <a:bodyPr lIns="45718" tIns="45718" rIns="45718" bIns="45718"/>
          <a:lstStyle/>
          <a:p>
            <a:pPr algn="ctr" defTabSz="548640">
              <a:defRPr sz="1600">
                <a:solidFill>
                  <a:srgbClr val="739F6F"/>
                </a:solidFill>
              </a:defRPr>
            </a:pPr>
            <a:r>
              <a:t>Official Launch: September 13, 2022</a:t>
            </a:r>
          </a:p>
          <a:p>
            <a:pPr algn="ctr" defTabSz="548640">
              <a:defRPr sz="1600">
                <a:solidFill>
                  <a:srgbClr val="739F6F"/>
                </a:solidFill>
              </a:defRPr>
            </a:pPr>
            <a:r>
              <a:t>@Climate Week NYC</a:t>
            </a:r>
          </a:p>
        </p:txBody>
      </p:sp>
      <p:pic>
        <p:nvPicPr>
          <p:cNvPr id="1127" name="Picture 14" descr="Picture 14"/>
          <p:cNvPicPr>
            <a:picLocks noChangeAspect="1"/>
          </p:cNvPicPr>
          <p:nvPr/>
        </p:nvPicPr>
        <p:blipFill>
          <a:blip r:embed="rId7"/>
          <a:stretch>
            <a:fillRect/>
          </a:stretch>
        </p:blipFill>
        <p:spPr>
          <a:xfrm>
            <a:off x="8957568" y="4125858"/>
            <a:ext cx="2438113" cy="582594"/>
          </a:xfrm>
          <a:prstGeom prst="rect">
            <a:avLst/>
          </a:prstGeom>
          <a:ln w="12700">
            <a:miter lim="400000"/>
          </a:ln>
        </p:spPr>
      </p:pic>
      <p:pic>
        <p:nvPicPr>
          <p:cNvPr id="1128" name="Image" descr="Image"/>
          <p:cNvPicPr>
            <a:picLocks noChangeAspect="1"/>
          </p:cNvPicPr>
          <p:nvPr/>
        </p:nvPicPr>
        <p:blipFill>
          <a:blip r:embed="rId8"/>
          <a:stretch>
            <a:fillRect/>
          </a:stretch>
        </p:blipFill>
        <p:spPr>
          <a:xfrm>
            <a:off x="807614" y="3962737"/>
            <a:ext cx="2581605" cy="806912"/>
          </a:xfrm>
          <a:prstGeom prst="rect">
            <a:avLst/>
          </a:prstGeom>
          <a:ln w="12700">
            <a:miter lim="400000"/>
          </a:ln>
        </p:spPr>
      </p:pic>
    </p:spTree>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0" name="TextBox 6"/>
          <p:cNvSpPr txBox="1">
            <a:spLocks noGrp="1"/>
          </p:cNvSpPr>
          <p:nvPr>
            <p:ph type="sldNum" sz="quarter" idx="4294967295"/>
          </p:nvPr>
        </p:nvSpPr>
        <p:spPr>
          <a:xfrm>
            <a:off x="11729000" y="6544391"/>
            <a:ext cx="127001" cy="127001"/>
          </a:xfrm>
          <a:prstGeom prst="rect">
            <a:avLst/>
          </a:prstGeom>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0" tIns="0" rIns="0" bIns="0"/>
          <a:lstStyle>
            <a:lvl1pPr>
              <a:defRPr sz="700">
                <a:solidFill>
                  <a:srgbClr val="FFFFFF"/>
                </a:solidFill>
                <a:latin typeface="Graphik Light"/>
                <a:ea typeface="Graphik Light"/>
                <a:cs typeface="Graphik Light"/>
                <a:sym typeface="Graphik Light"/>
              </a:defRPr>
            </a:lvl1pPr>
          </a:lstStyle>
          <a:p>
            <a:fld id="{86CB4B4D-7CA3-9044-876B-883B54F8677D}" type="slidenum">
              <a:t>19</a:t>
            </a:fld>
            <a:endParaRPr/>
          </a:p>
        </p:txBody>
      </p:sp>
      <p:sp>
        <p:nvSpPr>
          <p:cNvPr id="1131" name="Title 2"/>
          <p:cNvSpPr txBox="1">
            <a:spLocks noGrp="1"/>
          </p:cNvSpPr>
          <p:nvPr>
            <p:ph type="title"/>
          </p:nvPr>
        </p:nvSpPr>
        <p:spPr>
          <a:xfrm>
            <a:off x="336000" y="389929"/>
            <a:ext cx="11520000" cy="443200"/>
          </a:xfrm>
          <a:prstGeom prst="rect">
            <a:avLst/>
          </a:prstGeom>
        </p:spPr>
        <p:txBody>
          <a:bodyPr>
            <a:normAutofit fontScale="90000"/>
          </a:bodyPr>
          <a:lstStyle>
            <a:lvl1pPr defTabSz="758951">
              <a:defRPr sz="2600"/>
            </a:lvl1pPr>
          </a:lstStyle>
          <a:p>
            <a:r>
              <a:t>Who We Are</a:t>
            </a:r>
          </a:p>
        </p:txBody>
      </p:sp>
      <p:pic>
        <p:nvPicPr>
          <p:cNvPr id="1132" name="Picture 12" descr="Picture 12"/>
          <p:cNvPicPr>
            <a:picLocks noChangeAspect="1"/>
          </p:cNvPicPr>
          <p:nvPr/>
        </p:nvPicPr>
        <p:blipFill>
          <a:blip r:embed="rId2"/>
          <a:stretch>
            <a:fillRect/>
          </a:stretch>
        </p:blipFill>
        <p:spPr>
          <a:xfrm>
            <a:off x="7156618" y="4809959"/>
            <a:ext cx="1303426" cy="1303426"/>
          </a:xfrm>
          <a:prstGeom prst="rect">
            <a:avLst/>
          </a:prstGeom>
          <a:ln w="12700">
            <a:miter lim="400000"/>
          </a:ln>
        </p:spPr>
      </p:pic>
      <p:pic>
        <p:nvPicPr>
          <p:cNvPr id="1133" name="Picture 14" descr="Picture 14"/>
          <p:cNvPicPr>
            <a:picLocks noChangeAspect="1"/>
          </p:cNvPicPr>
          <p:nvPr/>
        </p:nvPicPr>
        <p:blipFill>
          <a:blip r:embed="rId3"/>
          <a:stretch>
            <a:fillRect/>
          </a:stretch>
        </p:blipFill>
        <p:spPr>
          <a:xfrm>
            <a:off x="580178" y="4241415"/>
            <a:ext cx="1303426" cy="1303426"/>
          </a:xfrm>
          <a:prstGeom prst="rect">
            <a:avLst/>
          </a:prstGeom>
          <a:ln w="12700">
            <a:miter lim="400000"/>
          </a:ln>
        </p:spPr>
      </p:pic>
      <p:grpSp>
        <p:nvGrpSpPr>
          <p:cNvPr id="1136" name="Group 23"/>
          <p:cNvGrpSpPr/>
          <p:nvPr/>
        </p:nvGrpSpPr>
        <p:grpSpPr>
          <a:xfrm>
            <a:off x="8307144" y="1014016"/>
            <a:ext cx="3695480" cy="739794"/>
            <a:chOff x="0" y="0"/>
            <a:chExt cx="3695478" cy="739793"/>
          </a:xfrm>
        </p:grpSpPr>
        <p:sp>
          <p:nvSpPr>
            <p:cNvPr id="1134" name="TextBox 7"/>
            <p:cNvSpPr txBox="1"/>
            <p:nvPr/>
          </p:nvSpPr>
          <p:spPr>
            <a:xfrm>
              <a:off x="0" y="0"/>
              <a:ext cx="3695478" cy="686812"/>
            </a:xfrm>
            <a:prstGeom prst="rect">
              <a:avLst/>
            </a:prstGeom>
            <a:noFill/>
            <a:ln w="12700" cap="flat">
              <a:noFill/>
              <a:miter lim="400000"/>
            </a:ln>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45718" tIns="45718" rIns="45718" bIns="45718" numCol="1" anchor="t">
              <a:spAutoFit/>
            </a:bodyPr>
            <a:lstStyle/>
            <a:p>
              <a:pPr>
                <a:defRPr sz="2400">
                  <a:solidFill>
                    <a:schemeClr val="accent3"/>
                  </a:solidFill>
                  <a:latin typeface="Graphik Light"/>
                  <a:ea typeface="Graphik Light"/>
                  <a:cs typeface="Graphik Light"/>
                  <a:sym typeface="Graphik Light"/>
                </a:defRPr>
              </a:pPr>
              <a:r>
                <a:t>The Vision</a:t>
              </a:r>
            </a:p>
            <a:p>
              <a:pPr>
                <a:defRPr sz="1200" i="1">
                  <a:latin typeface="Graphik Light"/>
                  <a:ea typeface="Graphik Light"/>
                  <a:cs typeface="Graphik Light"/>
                  <a:sym typeface="Graphik Light"/>
                </a:defRPr>
              </a:pPr>
              <a:r>
                <a:t>What will this coalition do and consistently deliver?</a:t>
              </a:r>
            </a:p>
          </p:txBody>
        </p:sp>
        <p:sp>
          <p:nvSpPr>
            <p:cNvPr id="1135" name="TextBox 9"/>
            <p:cNvSpPr/>
            <p:nvPr/>
          </p:nvSpPr>
          <p:spPr>
            <a:xfrm>
              <a:off x="0" y="739792"/>
              <a:ext cx="3517675"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45718" tIns="45718" rIns="45718" bIns="45718" numCol="1" anchor="t">
              <a:spAutoFit/>
            </a:bodyPr>
            <a:lstStyle/>
            <a:p>
              <a:pPr>
                <a:defRPr>
                  <a:latin typeface="Graphik Light"/>
                  <a:ea typeface="Graphik Light"/>
                  <a:cs typeface="Graphik Light"/>
                  <a:sym typeface="Graphik Light"/>
                </a:defRPr>
              </a:pPr>
              <a:r>
                <a:t>With a focus on the most vulnerable communities and children, the Climate Equity Collaborative (CEC) will harness </a:t>
              </a:r>
              <a:r>
                <a:rPr b="1">
                  <a:latin typeface="Graphik"/>
                  <a:ea typeface="Graphik"/>
                  <a:cs typeface="Graphik"/>
                  <a:sym typeface="Graphik"/>
                </a:rPr>
                <a:t>existing and new resources</a:t>
              </a:r>
              <a:r>
                <a:t> to develop a unique and collaborative approach to transform the way communities learn and act on climate issues— centering climate ed, kid’s health, EJ and technology.</a:t>
              </a:r>
            </a:p>
          </p:txBody>
        </p:sp>
      </p:grpSp>
      <p:grpSp>
        <p:nvGrpSpPr>
          <p:cNvPr id="1139" name="Group 24"/>
          <p:cNvGrpSpPr/>
          <p:nvPr/>
        </p:nvGrpSpPr>
        <p:grpSpPr>
          <a:xfrm>
            <a:off x="4398602" y="999185"/>
            <a:ext cx="3695479" cy="739791"/>
            <a:chOff x="0" y="0"/>
            <a:chExt cx="3695478" cy="739791"/>
          </a:xfrm>
        </p:grpSpPr>
        <p:sp>
          <p:nvSpPr>
            <p:cNvPr id="1137" name="TextBox 11"/>
            <p:cNvSpPr/>
            <p:nvPr/>
          </p:nvSpPr>
          <p:spPr>
            <a:xfrm>
              <a:off x="1" y="739790"/>
              <a:ext cx="3517675"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45718" tIns="45718" rIns="45718" bIns="45718" numCol="1" anchor="t">
              <a:spAutoFit/>
            </a:bodyPr>
            <a:lstStyle/>
            <a:p>
              <a:pPr>
                <a:defRPr>
                  <a:solidFill>
                    <a:srgbClr val="385724"/>
                  </a:solidFill>
                  <a:latin typeface="Graphik Light"/>
                  <a:ea typeface="Graphik Light"/>
                  <a:cs typeface="Graphik Light"/>
                  <a:sym typeface="Graphik Light"/>
                </a:defRPr>
              </a:pPr>
              <a:r>
                <a:t>The CEC is a public-private partnership that will engage underserved communities, in accelerating climate planning, bold transformative initiatives, and development efforts. We will achieve this, in part by </a:t>
              </a:r>
              <a:r>
                <a:rPr b="1">
                  <a:latin typeface="Graphik"/>
                  <a:ea typeface="Graphik"/>
                  <a:cs typeface="Graphik"/>
                  <a:sym typeface="Graphik"/>
                </a:rPr>
                <a:t>extending this conversation</a:t>
              </a:r>
              <a:r>
                <a:t> to those not traditionally engaged. </a:t>
              </a:r>
            </a:p>
          </p:txBody>
        </p:sp>
        <p:sp>
          <p:nvSpPr>
            <p:cNvPr id="1138" name="TextBox 17"/>
            <p:cNvSpPr txBox="1"/>
            <p:nvPr/>
          </p:nvSpPr>
          <p:spPr>
            <a:xfrm>
              <a:off x="0" y="0"/>
              <a:ext cx="3695478" cy="686812"/>
            </a:xfrm>
            <a:prstGeom prst="rect">
              <a:avLst/>
            </a:prstGeom>
            <a:noFill/>
            <a:ln w="12700" cap="flat">
              <a:noFill/>
              <a:miter lim="400000"/>
            </a:ln>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45718" tIns="45718" rIns="45718" bIns="45718" numCol="1" anchor="t">
              <a:spAutoFit/>
            </a:bodyPr>
            <a:lstStyle/>
            <a:p>
              <a:pPr>
                <a:defRPr sz="2400">
                  <a:solidFill>
                    <a:schemeClr val="accent4"/>
                  </a:solidFill>
                  <a:latin typeface="Graphik Light"/>
                  <a:ea typeface="Graphik Light"/>
                  <a:cs typeface="Graphik Light"/>
                  <a:sym typeface="Graphik Light"/>
                </a:defRPr>
              </a:pPr>
              <a:r>
                <a:t>The Mission</a:t>
              </a:r>
            </a:p>
            <a:p>
              <a:pPr>
                <a:defRPr sz="1200" i="1">
                  <a:latin typeface="Graphik Light"/>
                  <a:ea typeface="Graphik Light"/>
                  <a:cs typeface="Graphik Light"/>
                  <a:sym typeface="Graphik Light"/>
                </a:defRPr>
              </a:pPr>
              <a:r>
                <a:t>What actions will the CEC take? </a:t>
              </a:r>
            </a:p>
          </p:txBody>
        </p:sp>
      </p:grpSp>
      <p:grpSp>
        <p:nvGrpSpPr>
          <p:cNvPr id="1142" name="Group 25"/>
          <p:cNvGrpSpPr/>
          <p:nvPr/>
        </p:nvGrpSpPr>
        <p:grpSpPr>
          <a:xfrm>
            <a:off x="316557" y="1060452"/>
            <a:ext cx="3695480" cy="3267343"/>
            <a:chOff x="0" y="0"/>
            <a:chExt cx="3695478" cy="3267340"/>
          </a:xfrm>
        </p:grpSpPr>
        <p:sp>
          <p:nvSpPr>
            <p:cNvPr id="1140" name="TextBox 10"/>
            <p:cNvSpPr txBox="1"/>
            <p:nvPr/>
          </p:nvSpPr>
          <p:spPr>
            <a:xfrm>
              <a:off x="0" y="739789"/>
              <a:ext cx="3517675" cy="2527551"/>
            </a:xfrm>
            <a:prstGeom prst="rect">
              <a:avLst/>
            </a:prstGeom>
            <a:noFill/>
            <a:ln w="12700" cap="flat">
              <a:noFill/>
              <a:miter lim="400000"/>
            </a:ln>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45718" tIns="45718" rIns="45718" bIns="45718" numCol="1" anchor="t">
              <a:spAutoFit/>
            </a:bodyPr>
            <a:lstStyle/>
            <a:p>
              <a:pPr>
                <a:defRPr>
                  <a:solidFill>
                    <a:srgbClr val="385724"/>
                  </a:solidFill>
                  <a:latin typeface="Graphik Light"/>
                  <a:ea typeface="Graphik Light"/>
                  <a:cs typeface="Graphik Light"/>
                  <a:sym typeface="Graphik Light"/>
                </a:defRPr>
              </a:pPr>
              <a:r>
                <a:t>The impacts of climate change are indiscriminate, but the burden is and has been </a:t>
              </a:r>
              <a:r>
                <a:rPr b="1">
                  <a:latin typeface="Graphik"/>
                  <a:ea typeface="Graphik"/>
                  <a:cs typeface="Graphik"/>
                  <a:sym typeface="Graphik"/>
                </a:rPr>
                <a:t>disproportionate</a:t>
              </a:r>
              <a:r>
                <a:t>, affecting those who have been historically unseen, unheard, and under-resourced in climate change and climate health decision-making.</a:t>
              </a:r>
            </a:p>
          </p:txBody>
        </p:sp>
        <p:sp>
          <p:nvSpPr>
            <p:cNvPr id="1141" name="TextBox 18"/>
            <p:cNvSpPr txBox="1"/>
            <p:nvPr/>
          </p:nvSpPr>
          <p:spPr>
            <a:xfrm>
              <a:off x="0" y="0"/>
              <a:ext cx="3695478" cy="686812"/>
            </a:xfrm>
            <a:prstGeom prst="rect">
              <a:avLst/>
            </a:prstGeom>
            <a:noFill/>
            <a:ln w="12700" cap="flat">
              <a:noFill/>
              <a:miter lim="400000"/>
            </a:ln>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45718" tIns="45718" rIns="45718" bIns="45718" numCol="1" anchor="t">
              <a:spAutoFit/>
            </a:bodyPr>
            <a:lstStyle/>
            <a:p>
              <a:pPr>
                <a:defRPr sz="2400">
                  <a:solidFill>
                    <a:schemeClr val="accent1"/>
                  </a:solidFill>
                  <a:latin typeface="Graphik Light"/>
                  <a:ea typeface="Graphik Light"/>
                  <a:cs typeface="Graphik Light"/>
                  <a:sym typeface="Graphik Light"/>
                </a:defRPr>
              </a:pPr>
              <a:r>
                <a:t>The Purpose</a:t>
              </a:r>
            </a:p>
            <a:p>
              <a:pPr>
                <a:defRPr sz="1200" i="1">
                  <a:latin typeface="Graphik Light"/>
                  <a:ea typeface="Graphik Light"/>
                  <a:cs typeface="Graphik Light"/>
                  <a:sym typeface="Graphik Light"/>
                </a:defRPr>
              </a:pPr>
              <a:r>
                <a:t>Why does climate equity matter?</a:t>
              </a:r>
            </a:p>
          </p:txBody>
        </p:sp>
      </p:grpSp>
      <p:pic>
        <p:nvPicPr>
          <p:cNvPr id="1143" name="Picture 26" descr="Picture 26"/>
          <p:cNvPicPr>
            <a:picLocks noChangeAspect="1"/>
          </p:cNvPicPr>
          <p:nvPr/>
        </p:nvPicPr>
        <p:blipFill>
          <a:blip r:embed="rId4"/>
          <a:stretch>
            <a:fillRect/>
          </a:stretch>
        </p:blipFill>
        <p:spPr>
          <a:xfrm>
            <a:off x="10793327" y="5084298"/>
            <a:ext cx="1077212" cy="1077212"/>
          </a:xfrm>
          <a:prstGeom prst="rect">
            <a:avLst/>
          </a:prstGeom>
          <a:ln w="12700">
            <a:miter lim="400000"/>
          </a:ln>
        </p:spPr>
      </p:pic>
      <p:pic>
        <p:nvPicPr>
          <p:cNvPr id="1144" name="Picture 27" descr="Picture 27"/>
          <p:cNvPicPr>
            <a:picLocks noChangeAspect="1"/>
          </p:cNvPicPr>
          <p:nvPr/>
        </p:nvPicPr>
        <p:blipFill>
          <a:blip r:embed="rId5"/>
          <a:stretch>
            <a:fillRect/>
          </a:stretch>
        </p:blipFill>
        <p:spPr>
          <a:xfrm>
            <a:off x="3636326" y="4951333"/>
            <a:ext cx="1187010" cy="1187010"/>
          </a:xfrm>
          <a:prstGeom prst="rect">
            <a:avLst/>
          </a:prstGeom>
          <a:ln w="12700">
            <a:miter lim="400000"/>
          </a:ln>
        </p:spPr>
      </p:pic>
      <p:grpSp>
        <p:nvGrpSpPr>
          <p:cNvPr id="1158" name="Group 28"/>
          <p:cNvGrpSpPr/>
          <p:nvPr/>
        </p:nvGrpSpPr>
        <p:grpSpPr>
          <a:xfrm>
            <a:off x="2299013" y="5164720"/>
            <a:ext cx="204312" cy="593900"/>
            <a:chOff x="0" y="0"/>
            <a:chExt cx="204310" cy="593899"/>
          </a:xfrm>
        </p:grpSpPr>
        <p:sp>
          <p:nvSpPr>
            <p:cNvPr id="1145" name="Freeform: Shape 29"/>
            <p:cNvSpPr/>
            <p:nvPr/>
          </p:nvSpPr>
          <p:spPr>
            <a:xfrm>
              <a:off x="101565" y="258383"/>
              <a:ext cx="39047" cy="36649"/>
            </a:xfrm>
            <a:custGeom>
              <a:avLst/>
              <a:gdLst/>
              <a:ahLst/>
              <a:cxnLst>
                <a:cxn ang="0">
                  <a:pos x="wd2" y="hd2"/>
                </a:cxn>
                <a:cxn ang="5400000">
                  <a:pos x="wd2" y="hd2"/>
                </a:cxn>
                <a:cxn ang="10800000">
                  <a:pos x="wd2" y="hd2"/>
                </a:cxn>
                <a:cxn ang="16200000">
                  <a:pos x="wd2" y="hd2"/>
                </a:cxn>
              </a:cxnLst>
              <a:rect l="0" t="0" r="r" b="b"/>
              <a:pathLst>
                <a:path w="20942" h="21192" extrusionOk="0">
                  <a:moveTo>
                    <a:pt x="15183" y="21045"/>
                  </a:moveTo>
                  <a:cubicBezTo>
                    <a:pt x="12705" y="20400"/>
                    <a:pt x="11180" y="17712"/>
                    <a:pt x="11777" y="15040"/>
                  </a:cubicBezTo>
                  <a:cubicBezTo>
                    <a:pt x="11841" y="14755"/>
                    <a:pt x="11927" y="14477"/>
                    <a:pt x="12037" y="14208"/>
                  </a:cubicBezTo>
                  <a:lnTo>
                    <a:pt x="0" y="2192"/>
                  </a:lnTo>
                  <a:lnTo>
                    <a:pt x="8279" y="0"/>
                  </a:lnTo>
                  <a:lnTo>
                    <a:pt x="18440" y="11747"/>
                  </a:lnTo>
                  <a:cubicBezTo>
                    <a:pt x="20715" y="13022"/>
                    <a:pt x="21600" y="16042"/>
                    <a:pt x="20418" y="18494"/>
                  </a:cubicBezTo>
                  <a:cubicBezTo>
                    <a:pt x="19429" y="20546"/>
                    <a:pt x="17265" y="21600"/>
                    <a:pt x="15183" y="21045"/>
                  </a:cubicBezTo>
                  <a:close/>
                </a:path>
              </a:pathLst>
            </a:custGeom>
            <a:solidFill>
              <a:srgbClr val="A16E4B"/>
            </a:solidFill>
            <a:ln w="12700" cap="flat">
              <a:noFill/>
              <a:miter lim="400000"/>
            </a:ln>
            <a:effectLst/>
          </p:spPr>
          <p:txBody>
            <a:bodyPr wrap="square" lIns="45718" tIns="45718" rIns="45718" bIns="45718" numCol="1" anchor="ctr">
              <a:noAutofit/>
            </a:bodyPr>
            <a:lstStyle/>
            <a:p>
              <a:endParaRPr/>
            </a:p>
          </p:txBody>
        </p:sp>
        <p:sp>
          <p:nvSpPr>
            <p:cNvPr id="1146" name="Freeform: Shape 30"/>
            <p:cNvSpPr/>
            <p:nvPr/>
          </p:nvSpPr>
          <p:spPr>
            <a:xfrm>
              <a:off x="36701" y="140705"/>
              <a:ext cx="91897" cy="137302"/>
            </a:xfrm>
            <a:custGeom>
              <a:avLst/>
              <a:gdLst/>
              <a:ahLst/>
              <a:cxnLst>
                <a:cxn ang="0">
                  <a:pos x="wd2" y="hd2"/>
                </a:cxn>
                <a:cxn ang="5400000">
                  <a:pos x="wd2" y="hd2"/>
                </a:cxn>
                <a:cxn ang="10800000">
                  <a:pos x="wd2" y="hd2"/>
                </a:cxn>
                <a:cxn ang="16200000">
                  <a:pos x="wd2" y="hd2"/>
                </a:cxn>
              </a:cxnLst>
              <a:rect l="0" t="0" r="r" b="b"/>
              <a:pathLst>
                <a:path w="20983" h="21183" extrusionOk="0">
                  <a:moveTo>
                    <a:pt x="5638" y="15027"/>
                  </a:moveTo>
                  <a:lnTo>
                    <a:pt x="267" y="4434"/>
                  </a:lnTo>
                  <a:cubicBezTo>
                    <a:pt x="-617" y="2685"/>
                    <a:pt x="762" y="783"/>
                    <a:pt x="3348" y="182"/>
                  </a:cubicBezTo>
                  <a:cubicBezTo>
                    <a:pt x="5937" y="-417"/>
                    <a:pt x="8754" y="515"/>
                    <a:pt x="9641" y="2264"/>
                  </a:cubicBezTo>
                  <a:cubicBezTo>
                    <a:pt x="9740" y="2458"/>
                    <a:pt x="9811" y="2658"/>
                    <a:pt x="9856" y="2861"/>
                  </a:cubicBezTo>
                  <a:lnTo>
                    <a:pt x="12002" y="12695"/>
                  </a:lnTo>
                  <a:lnTo>
                    <a:pt x="20983" y="18909"/>
                  </a:lnTo>
                  <a:lnTo>
                    <a:pt x="18621" y="21183"/>
                  </a:lnTo>
                  <a:close/>
                </a:path>
              </a:pathLst>
            </a:custGeom>
            <a:solidFill>
              <a:schemeClr val="accent2"/>
            </a:solidFill>
            <a:ln w="12700" cap="flat">
              <a:noFill/>
              <a:miter lim="400000"/>
            </a:ln>
            <a:effectLst/>
          </p:spPr>
          <p:txBody>
            <a:bodyPr wrap="square" lIns="45718" tIns="45718" rIns="45718" bIns="45718" numCol="1" anchor="ctr">
              <a:noAutofit/>
            </a:bodyPr>
            <a:lstStyle/>
            <a:p>
              <a:endParaRPr/>
            </a:p>
          </p:txBody>
        </p:sp>
        <p:sp>
          <p:nvSpPr>
            <p:cNvPr id="1147" name="Freeform: Shape 31"/>
            <p:cNvSpPr/>
            <p:nvPr/>
          </p:nvSpPr>
          <p:spPr>
            <a:xfrm>
              <a:off x="22589" y="497285"/>
              <a:ext cx="24787" cy="64769"/>
            </a:xfrm>
            <a:custGeom>
              <a:avLst/>
              <a:gdLst/>
              <a:ahLst/>
              <a:cxnLst>
                <a:cxn ang="0">
                  <a:pos x="wd2" y="hd2"/>
                </a:cxn>
                <a:cxn ang="5400000">
                  <a:pos x="wd2" y="hd2"/>
                </a:cxn>
                <a:cxn ang="10800000">
                  <a:pos x="wd2" y="hd2"/>
                </a:cxn>
                <a:cxn ang="16200000">
                  <a:pos x="wd2" y="hd2"/>
                </a:cxn>
              </a:cxnLst>
              <a:rect l="0" t="0" r="r" b="b"/>
              <a:pathLst>
                <a:path w="21600" h="21600" extrusionOk="0">
                  <a:moveTo>
                    <a:pt x="3" y="21600"/>
                  </a:moveTo>
                  <a:lnTo>
                    <a:pt x="14638" y="21600"/>
                  </a:lnTo>
                  <a:lnTo>
                    <a:pt x="21600" y="0"/>
                  </a:lnTo>
                  <a:lnTo>
                    <a:pt x="0" y="0"/>
                  </a:lnTo>
                  <a:lnTo>
                    <a:pt x="3" y="21600"/>
                  </a:lnTo>
                  <a:close/>
                </a:path>
              </a:pathLst>
            </a:custGeom>
            <a:solidFill>
              <a:srgbClr val="A16E4B"/>
            </a:solidFill>
            <a:ln w="12700" cap="flat">
              <a:noFill/>
              <a:miter lim="400000"/>
            </a:ln>
            <a:effectLst/>
          </p:spPr>
          <p:txBody>
            <a:bodyPr wrap="square" lIns="45718" tIns="45718" rIns="45718" bIns="45718" numCol="1" anchor="ctr">
              <a:noAutofit/>
            </a:bodyPr>
            <a:lstStyle/>
            <a:p>
              <a:endParaRPr/>
            </a:p>
          </p:txBody>
        </p:sp>
        <p:sp>
          <p:nvSpPr>
            <p:cNvPr id="1148" name="Freeform: Shape 32"/>
            <p:cNvSpPr/>
            <p:nvPr/>
          </p:nvSpPr>
          <p:spPr>
            <a:xfrm>
              <a:off x="13532" y="552146"/>
              <a:ext cx="58194" cy="41753"/>
            </a:xfrm>
            <a:custGeom>
              <a:avLst/>
              <a:gdLst/>
              <a:ahLst/>
              <a:cxnLst>
                <a:cxn ang="0">
                  <a:pos x="wd2" y="hd2"/>
                </a:cxn>
                <a:cxn ang="5400000">
                  <a:pos x="wd2" y="hd2"/>
                </a:cxn>
                <a:cxn ang="10800000">
                  <a:pos x="wd2" y="hd2"/>
                </a:cxn>
                <a:cxn ang="16200000">
                  <a:pos x="wd2" y="hd2"/>
                </a:cxn>
              </a:cxnLst>
              <a:rect l="0" t="0" r="r" b="b"/>
              <a:pathLst>
                <a:path w="21246" h="21599" extrusionOk="0">
                  <a:moveTo>
                    <a:pt x="1222" y="819"/>
                  </a:moveTo>
                  <a:lnTo>
                    <a:pt x="10912" y="0"/>
                  </a:lnTo>
                  <a:lnTo>
                    <a:pt x="10912" y="5884"/>
                  </a:lnTo>
                  <a:lnTo>
                    <a:pt x="20126" y="14900"/>
                  </a:lnTo>
                  <a:cubicBezTo>
                    <a:pt x="21304" y="16053"/>
                    <a:pt x="21600" y="18342"/>
                    <a:pt x="20786" y="20012"/>
                  </a:cubicBezTo>
                  <a:cubicBezTo>
                    <a:pt x="20302" y="21006"/>
                    <a:pt x="19505" y="21600"/>
                    <a:pt x="18652" y="21599"/>
                  </a:cubicBezTo>
                  <a:lnTo>
                    <a:pt x="0" y="21599"/>
                  </a:lnTo>
                  <a:close/>
                </a:path>
              </a:pathLst>
            </a:custGeom>
            <a:solidFill>
              <a:srgbClr val="000000"/>
            </a:solidFill>
            <a:ln w="12700" cap="flat">
              <a:noFill/>
              <a:miter lim="400000"/>
            </a:ln>
            <a:effectLst/>
          </p:spPr>
          <p:txBody>
            <a:bodyPr wrap="square" lIns="45718" tIns="45718" rIns="45718" bIns="45718" numCol="1" anchor="ctr">
              <a:noAutofit/>
            </a:bodyPr>
            <a:lstStyle/>
            <a:p>
              <a:endParaRPr/>
            </a:p>
          </p:txBody>
        </p:sp>
        <p:sp>
          <p:nvSpPr>
            <p:cNvPr id="1149" name="Freeform: Shape 33"/>
            <p:cNvSpPr/>
            <p:nvPr/>
          </p:nvSpPr>
          <p:spPr>
            <a:xfrm>
              <a:off x="11041" y="256640"/>
              <a:ext cx="96411" cy="284360"/>
            </a:xfrm>
            <a:custGeom>
              <a:avLst/>
              <a:gdLst/>
              <a:ahLst/>
              <a:cxnLst>
                <a:cxn ang="0">
                  <a:pos x="wd2" y="hd2"/>
                </a:cxn>
                <a:cxn ang="5400000">
                  <a:pos x="wd2" y="hd2"/>
                </a:cxn>
                <a:cxn ang="10800000">
                  <a:pos x="wd2" y="hd2"/>
                </a:cxn>
                <a:cxn ang="16200000">
                  <a:pos x="wd2" y="hd2"/>
                </a:cxn>
              </a:cxnLst>
              <a:rect l="0" t="0" r="r" b="b"/>
              <a:pathLst>
                <a:path w="20483" h="20942" extrusionOk="0">
                  <a:moveTo>
                    <a:pt x="5565" y="85"/>
                  </a:moveTo>
                  <a:cubicBezTo>
                    <a:pt x="5565" y="85"/>
                    <a:pt x="4453" y="-319"/>
                    <a:pt x="2322" y="635"/>
                  </a:cubicBezTo>
                  <a:cubicBezTo>
                    <a:pt x="352" y="1499"/>
                    <a:pt x="450" y="1668"/>
                    <a:pt x="705" y="2766"/>
                  </a:cubicBezTo>
                  <a:cubicBezTo>
                    <a:pt x="912" y="3550"/>
                    <a:pt x="-1117" y="7495"/>
                    <a:pt x="905" y="8166"/>
                  </a:cubicBezTo>
                  <a:lnTo>
                    <a:pt x="2535" y="20800"/>
                  </a:lnTo>
                  <a:cubicBezTo>
                    <a:pt x="2535" y="20800"/>
                    <a:pt x="7481" y="21281"/>
                    <a:pt x="7714" y="20474"/>
                  </a:cubicBezTo>
                  <a:lnTo>
                    <a:pt x="20483" y="4408"/>
                  </a:lnTo>
                  <a:lnTo>
                    <a:pt x="18957" y="301"/>
                  </a:lnTo>
                  <a:close/>
                </a:path>
              </a:pathLst>
            </a:custGeom>
            <a:solidFill>
              <a:srgbClr val="000000"/>
            </a:solidFill>
            <a:ln w="12700" cap="flat">
              <a:noFill/>
              <a:miter lim="400000"/>
            </a:ln>
            <a:effectLst/>
          </p:spPr>
          <p:txBody>
            <a:bodyPr wrap="square" lIns="45718" tIns="45718" rIns="45718" bIns="45718" numCol="1" anchor="ctr">
              <a:noAutofit/>
            </a:bodyPr>
            <a:lstStyle/>
            <a:p>
              <a:endParaRPr/>
            </a:p>
          </p:txBody>
        </p:sp>
        <p:sp>
          <p:nvSpPr>
            <p:cNvPr id="1150" name="Freeform: Shape 34"/>
            <p:cNvSpPr/>
            <p:nvPr/>
          </p:nvSpPr>
          <p:spPr>
            <a:xfrm>
              <a:off x="117230" y="491736"/>
              <a:ext cx="45923" cy="68695"/>
            </a:xfrm>
            <a:custGeom>
              <a:avLst/>
              <a:gdLst/>
              <a:ahLst/>
              <a:cxnLst>
                <a:cxn ang="0">
                  <a:pos x="wd2" y="hd2"/>
                </a:cxn>
                <a:cxn ang="5400000">
                  <a:pos x="wd2" y="hd2"/>
                </a:cxn>
                <a:cxn ang="10800000">
                  <a:pos x="wd2" y="hd2"/>
                </a:cxn>
                <a:cxn ang="16200000">
                  <a:pos x="wd2" y="hd2"/>
                </a:cxn>
              </a:cxnLst>
              <a:rect l="0" t="0" r="r" b="b"/>
              <a:pathLst>
                <a:path w="21600" h="21600" extrusionOk="0">
                  <a:moveTo>
                    <a:pt x="14679" y="21600"/>
                  </a:moveTo>
                  <a:lnTo>
                    <a:pt x="21600" y="19056"/>
                  </a:lnTo>
                  <a:lnTo>
                    <a:pt x="10215" y="0"/>
                  </a:lnTo>
                  <a:lnTo>
                    <a:pt x="0" y="3755"/>
                  </a:lnTo>
                  <a:lnTo>
                    <a:pt x="14679" y="21600"/>
                  </a:lnTo>
                  <a:close/>
                </a:path>
              </a:pathLst>
            </a:custGeom>
            <a:solidFill>
              <a:srgbClr val="A16E4B"/>
            </a:solidFill>
            <a:ln w="12700" cap="flat">
              <a:noFill/>
              <a:miter lim="400000"/>
            </a:ln>
            <a:effectLst/>
          </p:spPr>
          <p:txBody>
            <a:bodyPr wrap="square" lIns="45718" tIns="45718" rIns="45718" bIns="45718" numCol="1" anchor="ctr">
              <a:noAutofit/>
            </a:bodyPr>
            <a:lstStyle/>
            <a:p>
              <a:endParaRPr/>
            </a:p>
          </p:txBody>
        </p:sp>
        <p:sp>
          <p:nvSpPr>
            <p:cNvPr id="1151" name="Freeform: Shape 35"/>
            <p:cNvSpPr/>
            <p:nvPr/>
          </p:nvSpPr>
          <p:spPr>
            <a:xfrm>
              <a:off x="139435" y="541694"/>
              <a:ext cx="64876" cy="50989"/>
            </a:xfrm>
            <a:custGeom>
              <a:avLst/>
              <a:gdLst/>
              <a:ahLst/>
              <a:cxnLst>
                <a:cxn ang="0">
                  <a:pos x="wd2" y="hd2"/>
                </a:cxn>
                <a:cxn ang="5400000">
                  <a:pos x="wd2" y="hd2"/>
                </a:cxn>
                <a:cxn ang="10800000">
                  <a:pos x="wd2" y="hd2"/>
                </a:cxn>
                <a:cxn ang="16200000">
                  <a:pos x="wd2" y="hd2"/>
                </a:cxn>
              </a:cxnLst>
              <a:rect l="0" t="0" r="r" b="b"/>
              <a:pathLst>
                <a:path w="21480" h="21600" extrusionOk="0">
                  <a:moveTo>
                    <a:pt x="0" y="6006"/>
                  </a:moveTo>
                  <a:lnTo>
                    <a:pt x="7449" y="0"/>
                  </a:lnTo>
                  <a:lnTo>
                    <a:pt x="9264" y="4222"/>
                  </a:lnTo>
                  <a:lnTo>
                    <a:pt x="19366" y="5541"/>
                  </a:lnTo>
                  <a:cubicBezTo>
                    <a:pt x="20659" y="5710"/>
                    <a:pt x="21600" y="7187"/>
                    <a:pt x="21468" y="8840"/>
                  </a:cubicBezTo>
                  <a:cubicBezTo>
                    <a:pt x="21390" y="9824"/>
                    <a:pt x="20939" y="10695"/>
                    <a:pt x="20261" y="11172"/>
                  </a:cubicBezTo>
                  <a:lnTo>
                    <a:pt x="11092" y="17622"/>
                  </a:lnTo>
                  <a:lnTo>
                    <a:pt x="8894" y="19168"/>
                  </a:lnTo>
                  <a:lnTo>
                    <a:pt x="5436" y="21600"/>
                  </a:lnTo>
                  <a:close/>
                </a:path>
              </a:pathLst>
            </a:custGeom>
            <a:solidFill>
              <a:srgbClr val="000000"/>
            </a:solidFill>
            <a:ln w="12700" cap="flat">
              <a:noFill/>
              <a:miter lim="400000"/>
            </a:ln>
            <a:effectLst/>
          </p:spPr>
          <p:txBody>
            <a:bodyPr wrap="square" lIns="45718" tIns="45718" rIns="45718" bIns="45718" numCol="1" anchor="ctr">
              <a:noAutofit/>
            </a:bodyPr>
            <a:lstStyle/>
            <a:p>
              <a:endParaRPr/>
            </a:p>
          </p:txBody>
        </p:sp>
        <p:sp>
          <p:nvSpPr>
            <p:cNvPr id="1152" name="Freeform: Shape 36"/>
            <p:cNvSpPr/>
            <p:nvPr/>
          </p:nvSpPr>
          <p:spPr>
            <a:xfrm>
              <a:off x="11022" y="258937"/>
              <a:ext cx="146441" cy="281145"/>
            </a:xfrm>
            <a:custGeom>
              <a:avLst/>
              <a:gdLst/>
              <a:ahLst/>
              <a:cxnLst>
                <a:cxn ang="0">
                  <a:pos x="wd2" y="hd2"/>
                </a:cxn>
                <a:cxn ang="5400000">
                  <a:pos x="wd2" y="hd2"/>
                </a:cxn>
                <a:cxn ang="10800000">
                  <a:pos x="wd2" y="hd2"/>
                </a:cxn>
                <a:cxn ang="16200000">
                  <a:pos x="wd2" y="hd2"/>
                </a:cxn>
              </a:cxnLst>
              <a:rect l="0" t="0" r="r" b="b"/>
              <a:pathLst>
                <a:path w="20826" h="21600" extrusionOk="0">
                  <a:moveTo>
                    <a:pt x="522" y="2136"/>
                  </a:moveTo>
                  <a:cubicBezTo>
                    <a:pt x="522" y="2136"/>
                    <a:pt x="479" y="4259"/>
                    <a:pt x="116" y="5502"/>
                  </a:cubicBezTo>
                  <a:cubicBezTo>
                    <a:pt x="-235" y="6635"/>
                    <a:pt x="220" y="7798"/>
                    <a:pt x="1390" y="8757"/>
                  </a:cubicBezTo>
                  <a:cubicBezTo>
                    <a:pt x="2242" y="9439"/>
                    <a:pt x="3496" y="10074"/>
                    <a:pt x="5306" y="10335"/>
                  </a:cubicBezTo>
                  <a:lnTo>
                    <a:pt x="18016" y="21600"/>
                  </a:lnTo>
                  <a:cubicBezTo>
                    <a:pt x="18016" y="21600"/>
                    <a:pt x="21365" y="21178"/>
                    <a:pt x="20751" y="20400"/>
                  </a:cubicBezTo>
                  <a:lnTo>
                    <a:pt x="13295" y="3489"/>
                  </a:lnTo>
                  <a:lnTo>
                    <a:pt x="8578" y="0"/>
                  </a:lnTo>
                  <a:close/>
                </a:path>
              </a:pathLst>
            </a:custGeom>
            <a:solidFill>
              <a:srgbClr val="000000"/>
            </a:solidFill>
            <a:ln w="12700" cap="flat">
              <a:noFill/>
              <a:miter lim="400000"/>
            </a:ln>
            <a:effectLst/>
          </p:spPr>
          <p:txBody>
            <a:bodyPr wrap="square" lIns="45718" tIns="45718" rIns="45718" bIns="45718" numCol="1" anchor="ctr">
              <a:noAutofit/>
            </a:bodyPr>
            <a:lstStyle/>
            <a:p>
              <a:endParaRPr/>
            </a:p>
          </p:txBody>
        </p:sp>
        <p:sp>
          <p:nvSpPr>
            <p:cNvPr id="1153" name="Freeform: Shape 37"/>
            <p:cNvSpPr/>
            <p:nvPr/>
          </p:nvSpPr>
          <p:spPr>
            <a:xfrm>
              <a:off x="11310" y="121488"/>
              <a:ext cx="94051" cy="172703"/>
            </a:xfrm>
            <a:custGeom>
              <a:avLst/>
              <a:gdLst/>
              <a:ahLst/>
              <a:cxnLst>
                <a:cxn ang="0">
                  <a:pos x="wd2" y="hd2"/>
                </a:cxn>
                <a:cxn ang="5400000">
                  <a:pos x="wd2" y="hd2"/>
                </a:cxn>
                <a:cxn ang="10800000">
                  <a:pos x="wd2" y="hd2"/>
                </a:cxn>
                <a:cxn ang="16200000">
                  <a:pos x="wd2" y="hd2"/>
                </a:cxn>
              </a:cxnLst>
              <a:rect l="0" t="0" r="r" b="b"/>
              <a:pathLst>
                <a:path w="20788" h="21600" extrusionOk="0">
                  <a:moveTo>
                    <a:pt x="588" y="10889"/>
                  </a:moveTo>
                  <a:lnTo>
                    <a:pt x="0" y="21600"/>
                  </a:lnTo>
                  <a:lnTo>
                    <a:pt x="19603" y="18530"/>
                  </a:lnTo>
                  <a:lnTo>
                    <a:pt x="19948" y="18001"/>
                  </a:lnTo>
                  <a:lnTo>
                    <a:pt x="20788" y="16197"/>
                  </a:lnTo>
                  <a:cubicBezTo>
                    <a:pt x="20788" y="16197"/>
                    <a:pt x="18845" y="13603"/>
                    <a:pt x="19241" y="7561"/>
                  </a:cubicBezTo>
                  <a:lnTo>
                    <a:pt x="14289" y="91"/>
                  </a:lnTo>
                  <a:lnTo>
                    <a:pt x="6446" y="0"/>
                  </a:lnTo>
                  <a:lnTo>
                    <a:pt x="6402" y="25"/>
                  </a:lnTo>
                  <a:cubicBezTo>
                    <a:pt x="1371" y="2867"/>
                    <a:pt x="-812" y="6945"/>
                    <a:pt x="588" y="10889"/>
                  </a:cubicBezTo>
                  <a:close/>
                </a:path>
              </a:pathLst>
            </a:custGeom>
            <a:solidFill>
              <a:schemeClr val="accent2"/>
            </a:solidFill>
            <a:ln w="12700" cap="flat">
              <a:noFill/>
              <a:miter lim="400000"/>
            </a:ln>
            <a:effectLst/>
          </p:spPr>
          <p:txBody>
            <a:bodyPr wrap="square" lIns="45718" tIns="45718" rIns="45718" bIns="45718" numCol="1" anchor="ctr">
              <a:noAutofit/>
            </a:bodyPr>
            <a:lstStyle/>
            <a:p>
              <a:endParaRPr/>
            </a:p>
          </p:txBody>
        </p:sp>
        <p:sp>
          <p:nvSpPr>
            <p:cNvPr id="1154" name="Freeform: Shape 38"/>
            <p:cNvSpPr/>
            <p:nvPr/>
          </p:nvSpPr>
          <p:spPr>
            <a:xfrm>
              <a:off x="151450" y="218907"/>
              <a:ext cx="47118" cy="25217"/>
            </a:xfrm>
            <a:custGeom>
              <a:avLst/>
              <a:gdLst/>
              <a:ahLst/>
              <a:cxnLst>
                <a:cxn ang="0">
                  <a:pos x="wd2" y="hd2"/>
                </a:cxn>
                <a:cxn ang="5400000">
                  <a:pos x="wd2" y="hd2"/>
                </a:cxn>
                <a:cxn ang="10800000">
                  <a:pos x="wd2" y="hd2"/>
                </a:cxn>
                <a:cxn ang="16200000">
                  <a:pos x="wd2" y="hd2"/>
                </a:cxn>
              </a:cxnLst>
              <a:rect l="0" t="0" r="r" b="b"/>
              <a:pathLst>
                <a:path w="21510" h="20769" extrusionOk="0">
                  <a:moveTo>
                    <a:pt x="18684" y="20460"/>
                  </a:moveTo>
                  <a:cubicBezTo>
                    <a:pt x="16609" y="21600"/>
                    <a:pt x="14414" y="19487"/>
                    <a:pt x="13782" y="15741"/>
                  </a:cubicBezTo>
                  <a:cubicBezTo>
                    <a:pt x="13715" y="15341"/>
                    <a:pt x="13667" y="14932"/>
                    <a:pt x="13640" y="14517"/>
                  </a:cubicBezTo>
                  <a:lnTo>
                    <a:pt x="0" y="9137"/>
                  </a:lnTo>
                  <a:lnTo>
                    <a:pt x="5196" y="0"/>
                  </a:lnTo>
                  <a:lnTo>
                    <a:pt x="17352" y="6511"/>
                  </a:lnTo>
                  <a:cubicBezTo>
                    <a:pt x="19530" y="6304"/>
                    <a:pt x="21389" y="9323"/>
                    <a:pt x="21504" y="13253"/>
                  </a:cubicBezTo>
                  <a:cubicBezTo>
                    <a:pt x="21600" y="16543"/>
                    <a:pt x="20435" y="19522"/>
                    <a:pt x="18684" y="20460"/>
                  </a:cubicBezTo>
                  <a:close/>
                </a:path>
              </a:pathLst>
            </a:custGeom>
            <a:solidFill>
              <a:srgbClr val="A16E4B"/>
            </a:solidFill>
            <a:ln w="12700" cap="flat">
              <a:noFill/>
              <a:miter lim="400000"/>
            </a:ln>
            <a:effectLst/>
          </p:spPr>
          <p:txBody>
            <a:bodyPr wrap="square" lIns="45718" tIns="45718" rIns="45718" bIns="45718" numCol="1" anchor="ctr">
              <a:noAutofit/>
            </a:bodyPr>
            <a:lstStyle/>
            <a:p>
              <a:endParaRPr/>
            </a:p>
          </p:txBody>
        </p:sp>
        <p:sp>
          <p:nvSpPr>
            <p:cNvPr id="1155" name="Freeform: Shape 39"/>
            <p:cNvSpPr/>
            <p:nvPr/>
          </p:nvSpPr>
          <p:spPr>
            <a:xfrm>
              <a:off x="41976" y="144199"/>
              <a:ext cx="133327" cy="90988"/>
            </a:xfrm>
            <a:custGeom>
              <a:avLst/>
              <a:gdLst/>
              <a:ahLst/>
              <a:cxnLst>
                <a:cxn ang="0">
                  <a:pos x="wd2" y="hd2"/>
                </a:cxn>
                <a:cxn ang="5400000">
                  <a:pos x="wd2" y="hd2"/>
                </a:cxn>
                <a:cxn ang="10800000">
                  <a:pos x="wd2" y="hd2"/>
                </a:cxn>
                <a:cxn ang="16200000">
                  <a:pos x="wd2" y="hd2"/>
                </a:cxn>
              </a:cxnLst>
              <a:rect l="0" t="0" r="r" b="b"/>
              <a:pathLst>
                <a:path w="21192" h="21006" extrusionOk="0">
                  <a:moveTo>
                    <a:pt x="9958" y="19721"/>
                  </a:moveTo>
                  <a:lnTo>
                    <a:pt x="1202" y="8812"/>
                  </a:lnTo>
                  <a:cubicBezTo>
                    <a:pt x="-241" y="7009"/>
                    <a:pt x="-408" y="3849"/>
                    <a:pt x="830" y="1748"/>
                  </a:cubicBezTo>
                  <a:cubicBezTo>
                    <a:pt x="2070" y="-352"/>
                    <a:pt x="4248" y="-594"/>
                    <a:pt x="5693" y="1207"/>
                  </a:cubicBezTo>
                  <a:cubicBezTo>
                    <a:pt x="5853" y="1407"/>
                    <a:pt x="6001" y="1628"/>
                    <a:pt x="6133" y="1867"/>
                  </a:cubicBezTo>
                  <a:lnTo>
                    <a:pt x="12558" y="13451"/>
                  </a:lnTo>
                  <a:lnTo>
                    <a:pt x="21192" y="16862"/>
                  </a:lnTo>
                  <a:lnTo>
                    <a:pt x="20963" y="21006"/>
                  </a:lnTo>
                  <a:close/>
                </a:path>
              </a:pathLst>
            </a:custGeom>
            <a:solidFill>
              <a:schemeClr val="accent2"/>
            </a:solidFill>
            <a:ln w="12700" cap="flat">
              <a:noFill/>
              <a:miter lim="400000"/>
            </a:ln>
            <a:effectLst/>
          </p:spPr>
          <p:txBody>
            <a:bodyPr wrap="square" lIns="45718" tIns="45718" rIns="45718" bIns="45718" numCol="1" anchor="ctr">
              <a:noAutofit/>
            </a:bodyPr>
            <a:lstStyle/>
            <a:p>
              <a:endParaRPr/>
            </a:p>
          </p:txBody>
        </p:sp>
        <p:sp>
          <p:nvSpPr>
            <p:cNvPr id="1156" name="Freeform: Shape 40"/>
            <p:cNvSpPr/>
            <p:nvPr/>
          </p:nvSpPr>
          <p:spPr>
            <a:xfrm>
              <a:off x="18481" y="25400"/>
              <a:ext cx="76567" cy="76567"/>
            </a:xfrm>
            <a:prstGeom prst="ellipse">
              <a:avLst/>
            </a:prstGeom>
            <a:solidFill>
              <a:srgbClr val="A16E4B"/>
            </a:solidFill>
            <a:ln w="12700" cap="flat">
              <a:noFill/>
              <a:miter lim="400000"/>
            </a:ln>
            <a:effectLst/>
          </p:spPr>
          <p:txBody>
            <a:bodyPr wrap="square" lIns="45718" tIns="45718" rIns="45718" bIns="45718" numCol="1" anchor="ctr">
              <a:noAutofit/>
            </a:bodyPr>
            <a:lstStyle/>
            <a:p>
              <a:endParaRPr/>
            </a:p>
          </p:txBody>
        </p:sp>
        <p:sp>
          <p:nvSpPr>
            <p:cNvPr id="1157" name="Freeform: Shape 41"/>
            <p:cNvSpPr/>
            <p:nvPr/>
          </p:nvSpPr>
          <p:spPr>
            <a:xfrm>
              <a:off x="-1" y="-1"/>
              <a:ext cx="100229" cy="106946"/>
            </a:xfrm>
            <a:custGeom>
              <a:avLst/>
              <a:gdLst/>
              <a:ahLst/>
              <a:cxnLst>
                <a:cxn ang="0">
                  <a:pos x="wd2" y="hd2"/>
                </a:cxn>
                <a:cxn ang="5400000">
                  <a:pos x="wd2" y="hd2"/>
                </a:cxn>
                <a:cxn ang="10800000">
                  <a:pos x="wd2" y="hd2"/>
                </a:cxn>
                <a:cxn ang="16200000">
                  <a:pos x="wd2" y="hd2"/>
                </a:cxn>
              </a:cxnLst>
              <a:rect l="0" t="0" r="r" b="b"/>
              <a:pathLst>
                <a:path w="20358" h="21591" extrusionOk="0">
                  <a:moveTo>
                    <a:pt x="16475" y="2687"/>
                  </a:moveTo>
                  <a:cubicBezTo>
                    <a:pt x="15845" y="2668"/>
                    <a:pt x="16061" y="1487"/>
                    <a:pt x="15554" y="1111"/>
                  </a:cubicBezTo>
                  <a:cubicBezTo>
                    <a:pt x="15551" y="1122"/>
                    <a:pt x="15548" y="1134"/>
                    <a:pt x="15546" y="1145"/>
                  </a:cubicBezTo>
                  <a:cubicBezTo>
                    <a:pt x="15374" y="1803"/>
                    <a:pt x="14699" y="2197"/>
                    <a:pt x="14037" y="2027"/>
                  </a:cubicBezTo>
                  <a:cubicBezTo>
                    <a:pt x="13639" y="1924"/>
                    <a:pt x="13318" y="1631"/>
                    <a:pt x="13181" y="1245"/>
                  </a:cubicBezTo>
                  <a:cubicBezTo>
                    <a:pt x="13010" y="662"/>
                    <a:pt x="12565" y="198"/>
                    <a:pt x="11987" y="0"/>
                  </a:cubicBezTo>
                  <a:cubicBezTo>
                    <a:pt x="11955" y="1095"/>
                    <a:pt x="11122" y="2044"/>
                    <a:pt x="10128" y="2517"/>
                  </a:cubicBezTo>
                  <a:cubicBezTo>
                    <a:pt x="9135" y="2990"/>
                    <a:pt x="8002" y="3068"/>
                    <a:pt x="6900" y="3084"/>
                  </a:cubicBezTo>
                  <a:cubicBezTo>
                    <a:pt x="5799" y="3101"/>
                    <a:pt x="4682" y="3064"/>
                    <a:pt x="3614" y="3332"/>
                  </a:cubicBezTo>
                  <a:cubicBezTo>
                    <a:pt x="2545" y="3600"/>
                    <a:pt x="1507" y="4230"/>
                    <a:pt x="1050" y="5226"/>
                  </a:cubicBezTo>
                  <a:cubicBezTo>
                    <a:pt x="594" y="6223"/>
                    <a:pt x="919" y="7595"/>
                    <a:pt x="1917" y="8059"/>
                  </a:cubicBezTo>
                  <a:cubicBezTo>
                    <a:pt x="1144" y="8063"/>
                    <a:pt x="488" y="8697"/>
                    <a:pt x="221" y="9417"/>
                  </a:cubicBezTo>
                  <a:cubicBezTo>
                    <a:pt x="2" y="10157"/>
                    <a:pt x="-55" y="10935"/>
                    <a:pt x="54" y="11698"/>
                  </a:cubicBezTo>
                  <a:cubicBezTo>
                    <a:pt x="271" y="14524"/>
                    <a:pt x="800" y="17567"/>
                    <a:pt x="2871" y="19516"/>
                  </a:cubicBezTo>
                  <a:cubicBezTo>
                    <a:pt x="4449" y="21002"/>
                    <a:pt x="6708" y="21600"/>
                    <a:pt x="8881" y="21591"/>
                  </a:cubicBezTo>
                  <a:cubicBezTo>
                    <a:pt x="11055" y="21583"/>
                    <a:pt x="10673" y="21384"/>
                    <a:pt x="12774" y="20833"/>
                  </a:cubicBezTo>
                  <a:cubicBezTo>
                    <a:pt x="12774" y="20833"/>
                    <a:pt x="14772" y="15140"/>
                    <a:pt x="14269" y="14580"/>
                  </a:cubicBezTo>
                  <a:cubicBezTo>
                    <a:pt x="13766" y="14020"/>
                    <a:pt x="13348" y="13303"/>
                    <a:pt x="13439" y="12558"/>
                  </a:cubicBezTo>
                  <a:cubicBezTo>
                    <a:pt x="13530" y="11813"/>
                    <a:pt x="14336" y="11145"/>
                    <a:pt x="15035" y="11429"/>
                  </a:cubicBezTo>
                  <a:cubicBezTo>
                    <a:pt x="14918" y="11130"/>
                    <a:pt x="14829" y="11073"/>
                    <a:pt x="14774" y="11088"/>
                  </a:cubicBezTo>
                  <a:cubicBezTo>
                    <a:pt x="14809" y="11003"/>
                    <a:pt x="14840" y="10916"/>
                    <a:pt x="14866" y="10828"/>
                  </a:cubicBezTo>
                  <a:cubicBezTo>
                    <a:pt x="15133" y="9918"/>
                    <a:pt x="15824" y="9189"/>
                    <a:pt x="16723" y="8871"/>
                  </a:cubicBezTo>
                  <a:cubicBezTo>
                    <a:pt x="17640" y="8575"/>
                    <a:pt x="18646" y="8878"/>
                    <a:pt x="19244" y="9629"/>
                  </a:cubicBezTo>
                  <a:cubicBezTo>
                    <a:pt x="21545" y="7484"/>
                    <a:pt x="20117" y="2794"/>
                    <a:pt x="16475" y="2687"/>
                  </a:cubicBezTo>
                  <a:close/>
                </a:path>
              </a:pathLst>
            </a:custGeom>
            <a:solidFill>
              <a:srgbClr val="000000"/>
            </a:solidFill>
            <a:ln w="12700" cap="flat">
              <a:noFill/>
              <a:miter lim="400000"/>
            </a:ln>
            <a:effectLst/>
          </p:spPr>
          <p:txBody>
            <a:bodyPr wrap="square" lIns="45718" tIns="45718" rIns="45718" bIns="45718" numCol="1" anchor="ctr">
              <a:noAutofit/>
            </a:bodyPr>
            <a:lstStyle/>
            <a:p>
              <a:endParaRPr/>
            </a:p>
          </p:txBody>
        </p:sp>
      </p:grpSp>
      <p:grpSp>
        <p:nvGrpSpPr>
          <p:cNvPr id="1173" name="Group 42"/>
          <p:cNvGrpSpPr/>
          <p:nvPr/>
        </p:nvGrpSpPr>
        <p:grpSpPr>
          <a:xfrm>
            <a:off x="336025" y="4536231"/>
            <a:ext cx="280908" cy="605418"/>
            <a:chOff x="-1" y="-1"/>
            <a:chExt cx="280906" cy="605417"/>
          </a:xfrm>
        </p:grpSpPr>
        <p:sp>
          <p:nvSpPr>
            <p:cNvPr id="1159" name="Freeform: Shape 43"/>
            <p:cNvSpPr/>
            <p:nvPr/>
          </p:nvSpPr>
          <p:spPr>
            <a:xfrm flipH="1">
              <a:off x="25693" y="2050"/>
              <a:ext cx="160626" cy="217174"/>
            </a:xfrm>
            <a:custGeom>
              <a:avLst/>
              <a:gdLst/>
              <a:ahLst/>
              <a:cxnLst>
                <a:cxn ang="0">
                  <a:pos x="wd2" y="hd2"/>
                </a:cxn>
                <a:cxn ang="5400000">
                  <a:pos x="wd2" y="hd2"/>
                </a:cxn>
                <a:cxn ang="10800000">
                  <a:pos x="wd2" y="hd2"/>
                </a:cxn>
                <a:cxn ang="16200000">
                  <a:pos x="wd2" y="hd2"/>
                </a:cxn>
              </a:cxnLst>
              <a:rect l="0" t="0" r="r" b="b"/>
              <a:pathLst>
                <a:path w="21037" h="21117" extrusionOk="0">
                  <a:moveTo>
                    <a:pt x="19662" y="19615"/>
                  </a:moveTo>
                  <a:cubicBezTo>
                    <a:pt x="18512" y="20521"/>
                    <a:pt x="16839" y="21002"/>
                    <a:pt x="15167" y="21097"/>
                  </a:cubicBezTo>
                  <a:cubicBezTo>
                    <a:pt x="10325" y="21374"/>
                    <a:pt x="6097" y="18684"/>
                    <a:pt x="5725" y="15089"/>
                  </a:cubicBezTo>
                  <a:cubicBezTo>
                    <a:pt x="5710" y="14950"/>
                    <a:pt x="5702" y="14809"/>
                    <a:pt x="5699" y="14669"/>
                  </a:cubicBezTo>
                  <a:cubicBezTo>
                    <a:pt x="5681" y="13667"/>
                    <a:pt x="5976" y="12669"/>
                    <a:pt x="5909" y="11666"/>
                  </a:cubicBezTo>
                  <a:cubicBezTo>
                    <a:pt x="5744" y="9190"/>
                    <a:pt x="3402" y="6940"/>
                    <a:pt x="3652" y="4467"/>
                  </a:cubicBezTo>
                  <a:lnTo>
                    <a:pt x="5256" y="4837"/>
                  </a:lnTo>
                  <a:cubicBezTo>
                    <a:pt x="4180" y="4586"/>
                    <a:pt x="3104" y="4334"/>
                    <a:pt x="2028" y="4083"/>
                  </a:cubicBezTo>
                  <a:cubicBezTo>
                    <a:pt x="1659" y="4010"/>
                    <a:pt x="1305" y="3899"/>
                    <a:pt x="976" y="3755"/>
                  </a:cubicBezTo>
                  <a:cubicBezTo>
                    <a:pt x="37" y="3297"/>
                    <a:pt x="-239" y="2288"/>
                    <a:pt x="212" y="1523"/>
                  </a:cubicBezTo>
                  <a:cubicBezTo>
                    <a:pt x="666" y="759"/>
                    <a:pt x="1712" y="247"/>
                    <a:pt x="2814" y="77"/>
                  </a:cubicBezTo>
                  <a:cubicBezTo>
                    <a:pt x="3564" y="-29"/>
                    <a:pt x="4335" y="-26"/>
                    <a:pt x="5083" y="87"/>
                  </a:cubicBezTo>
                  <a:cubicBezTo>
                    <a:pt x="5441" y="134"/>
                    <a:pt x="5795" y="198"/>
                    <a:pt x="6143" y="277"/>
                  </a:cubicBezTo>
                  <a:cubicBezTo>
                    <a:pt x="8198" y="-226"/>
                    <a:pt x="10451" y="1"/>
                    <a:pt x="12251" y="893"/>
                  </a:cubicBezTo>
                  <a:cubicBezTo>
                    <a:pt x="13330" y="1444"/>
                    <a:pt x="14180" y="2209"/>
                    <a:pt x="14705" y="3100"/>
                  </a:cubicBezTo>
                  <a:cubicBezTo>
                    <a:pt x="15040" y="3662"/>
                    <a:pt x="15236" y="4265"/>
                    <a:pt x="15283" y="4879"/>
                  </a:cubicBezTo>
                  <a:cubicBezTo>
                    <a:pt x="15404" y="6548"/>
                    <a:pt x="14445" y="8278"/>
                    <a:pt x="14582" y="9891"/>
                  </a:cubicBezTo>
                  <a:cubicBezTo>
                    <a:pt x="14612" y="10332"/>
                    <a:pt x="14745" y="10765"/>
                    <a:pt x="14975" y="11173"/>
                  </a:cubicBezTo>
                  <a:cubicBezTo>
                    <a:pt x="16164" y="13227"/>
                    <a:pt x="19902" y="14039"/>
                    <a:pt x="20839" y="16165"/>
                  </a:cubicBezTo>
                  <a:cubicBezTo>
                    <a:pt x="21361" y="17348"/>
                    <a:pt x="20813" y="18708"/>
                    <a:pt x="19662" y="19615"/>
                  </a:cubicBezTo>
                  <a:close/>
                </a:path>
              </a:pathLst>
            </a:custGeom>
            <a:solidFill>
              <a:srgbClr val="241D19"/>
            </a:solidFill>
            <a:ln w="12700" cap="flat">
              <a:noFill/>
              <a:miter lim="400000"/>
            </a:ln>
            <a:effectLst/>
          </p:spPr>
          <p:txBody>
            <a:bodyPr wrap="square" lIns="45718" tIns="45718" rIns="45718" bIns="45718" numCol="1" anchor="ctr">
              <a:noAutofit/>
            </a:bodyPr>
            <a:lstStyle/>
            <a:p>
              <a:endParaRPr/>
            </a:p>
          </p:txBody>
        </p:sp>
        <p:sp>
          <p:nvSpPr>
            <p:cNvPr id="1160" name="Freeform: Shape 44"/>
            <p:cNvSpPr/>
            <p:nvPr/>
          </p:nvSpPr>
          <p:spPr>
            <a:xfrm flipH="1">
              <a:off x="29497" y="488508"/>
              <a:ext cx="64494" cy="57661"/>
            </a:xfrm>
            <a:custGeom>
              <a:avLst/>
              <a:gdLst/>
              <a:ahLst/>
              <a:cxnLst>
                <a:cxn ang="0">
                  <a:pos x="wd2" y="hd2"/>
                </a:cxn>
                <a:cxn ang="5400000">
                  <a:pos x="wd2" y="hd2"/>
                </a:cxn>
                <a:cxn ang="10800000">
                  <a:pos x="wd2" y="hd2"/>
                </a:cxn>
                <a:cxn ang="16200000">
                  <a:pos x="wd2" y="hd2"/>
                </a:cxn>
              </a:cxnLst>
              <a:rect l="0" t="0" r="r" b="b"/>
              <a:pathLst>
                <a:path w="21600" h="21600" extrusionOk="0">
                  <a:moveTo>
                    <a:pt x="21600" y="17025"/>
                  </a:moveTo>
                  <a:lnTo>
                    <a:pt x="17654" y="21600"/>
                  </a:lnTo>
                  <a:lnTo>
                    <a:pt x="0" y="6752"/>
                  </a:lnTo>
                  <a:lnTo>
                    <a:pt x="5824" y="0"/>
                  </a:lnTo>
                  <a:lnTo>
                    <a:pt x="21600" y="17025"/>
                  </a:lnTo>
                  <a:close/>
                </a:path>
              </a:pathLst>
            </a:custGeom>
            <a:solidFill>
              <a:srgbClr val="3B2219"/>
            </a:solidFill>
            <a:ln w="12700" cap="flat">
              <a:noFill/>
              <a:miter lim="400000"/>
            </a:ln>
            <a:effectLst/>
          </p:spPr>
          <p:txBody>
            <a:bodyPr wrap="square" lIns="45718" tIns="45718" rIns="45718" bIns="45718" numCol="1" anchor="ctr">
              <a:noAutofit/>
            </a:bodyPr>
            <a:lstStyle/>
            <a:p>
              <a:endParaRPr/>
            </a:p>
          </p:txBody>
        </p:sp>
        <p:sp>
          <p:nvSpPr>
            <p:cNvPr id="1161" name="Freeform: Shape 45"/>
            <p:cNvSpPr/>
            <p:nvPr/>
          </p:nvSpPr>
          <p:spPr>
            <a:xfrm flipH="1">
              <a:off x="-2" y="523969"/>
              <a:ext cx="51343" cy="65104"/>
            </a:xfrm>
            <a:custGeom>
              <a:avLst/>
              <a:gdLst/>
              <a:ahLst/>
              <a:cxnLst>
                <a:cxn ang="0">
                  <a:pos x="wd2" y="hd2"/>
                </a:cxn>
                <a:cxn ang="5400000">
                  <a:pos x="wd2" y="hd2"/>
                </a:cxn>
                <a:cxn ang="10800000">
                  <a:pos x="wd2" y="hd2"/>
                </a:cxn>
                <a:cxn ang="16200000">
                  <a:pos x="wd2" y="hd2"/>
                </a:cxn>
              </a:cxnLst>
              <a:rect l="0" t="0" r="r" b="b"/>
              <a:pathLst>
                <a:path w="21600" h="21357" extrusionOk="0">
                  <a:moveTo>
                    <a:pt x="21600" y="8447"/>
                  </a:moveTo>
                  <a:lnTo>
                    <a:pt x="18082" y="11290"/>
                  </a:lnTo>
                  <a:lnTo>
                    <a:pt x="15847" y="13097"/>
                  </a:lnTo>
                  <a:lnTo>
                    <a:pt x="6517" y="20637"/>
                  </a:lnTo>
                  <a:cubicBezTo>
                    <a:pt x="5359" y="21573"/>
                    <a:pt x="3446" y="21600"/>
                    <a:pt x="2246" y="20697"/>
                  </a:cubicBezTo>
                  <a:cubicBezTo>
                    <a:pt x="1532" y="20160"/>
                    <a:pt x="1201" y="19383"/>
                    <a:pt x="1363" y="18619"/>
                  </a:cubicBezTo>
                  <a:lnTo>
                    <a:pt x="3480" y="8586"/>
                  </a:lnTo>
                  <a:lnTo>
                    <a:pt x="0" y="5968"/>
                  </a:lnTo>
                  <a:lnTo>
                    <a:pt x="8321" y="0"/>
                  </a:lnTo>
                  <a:close/>
                </a:path>
              </a:pathLst>
            </a:custGeom>
            <a:solidFill>
              <a:srgbClr val="000000"/>
            </a:solidFill>
            <a:ln w="12700" cap="flat">
              <a:noFill/>
              <a:miter lim="400000"/>
            </a:ln>
            <a:effectLst/>
          </p:spPr>
          <p:txBody>
            <a:bodyPr wrap="square" lIns="45718" tIns="45718" rIns="45718" bIns="45718" numCol="1" anchor="ctr">
              <a:noAutofit/>
            </a:bodyPr>
            <a:lstStyle/>
            <a:p>
              <a:endParaRPr/>
            </a:p>
          </p:txBody>
        </p:sp>
        <p:sp>
          <p:nvSpPr>
            <p:cNvPr id="1162" name="Freeform: Shape 46"/>
            <p:cNvSpPr/>
            <p:nvPr/>
          </p:nvSpPr>
          <p:spPr>
            <a:xfrm flipH="1">
              <a:off x="142750" y="498296"/>
              <a:ext cx="51049" cy="66314"/>
            </a:xfrm>
            <a:custGeom>
              <a:avLst/>
              <a:gdLst/>
              <a:ahLst/>
              <a:cxnLst>
                <a:cxn ang="0">
                  <a:pos x="wd2" y="hd2"/>
                </a:cxn>
                <a:cxn ang="5400000">
                  <a:pos x="wd2" y="hd2"/>
                </a:cxn>
                <a:cxn ang="10800000">
                  <a:pos x="wd2" y="hd2"/>
                </a:cxn>
                <a:cxn ang="16200000">
                  <a:pos x="wd2" y="hd2"/>
                </a:cxn>
              </a:cxnLst>
              <a:rect l="0" t="0" r="r" b="b"/>
              <a:pathLst>
                <a:path w="21600" h="21600" extrusionOk="0">
                  <a:moveTo>
                    <a:pt x="21600" y="19193"/>
                  </a:moveTo>
                  <a:lnTo>
                    <a:pt x="15136" y="21600"/>
                  </a:lnTo>
                  <a:lnTo>
                    <a:pt x="0" y="3552"/>
                  </a:lnTo>
                  <a:lnTo>
                    <a:pt x="9540" y="0"/>
                  </a:lnTo>
                  <a:lnTo>
                    <a:pt x="21600" y="19193"/>
                  </a:lnTo>
                  <a:close/>
                </a:path>
              </a:pathLst>
            </a:custGeom>
            <a:solidFill>
              <a:srgbClr val="3B2219"/>
            </a:solidFill>
            <a:ln w="12700" cap="flat">
              <a:noFill/>
              <a:miter lim="400000"/>
            </a:ln>
            <a:effectLst/>
          </p:spPr>
          <p:txBody>
            <a:bodyPr wrap="square" lIns="45718" tIns="45718" rIns="45718" bIns="45718" numCol="1" anchor="ctr">
              <a:noAutofit/>
            </a:bodyPr>
            <a:lstStyle/>
            <a:p>
              <a:endParaRPr/>
            </a:p>
          </p:txBody>
        </p:sp>
        <p:sp>
          <p:nvSpPr>
            <p:cNvPr id="1163" name="Freeform: Shape 47"/>
            <p:cNvSpPr/>
            <p:nvPr/>
          </p:nvSpPr>
          <p:spPr>
            <a:xfrm flipH="1">
              <a:off x="120531" y="547141"/>
              <a:ext cx="56788" cy="58275"/>
            </a:xfrm>
            <a:custGeom>
              <a:avLst/>
              <a:gdLst/>
              <a:ahLst/>
              <a:cxnLst>
                <a:cxn ang="0">
                  <a:pos x="wd2" y="hd2"/>
                </a:cxn>
                <a:cxn ang="5400000">
                  <a:pos x="wd2" y="hd2"/>
                </a:cxn>
                <a:cxn ang="10800000">
                  <a:pos x="wd2" y="hd2"/>
                </a:cxn>
                <a:cxn ang="16200000">
                  <a:pos x="wd2" y="hd2"/>
                </a:cxn>
              </a:cxnLst>
              <a:rect l="0" t="0" r="r" b="b"/>
              <a:pathLst>
                <a:path w="21482" h="21232" extrusionOk="0">
                  <a:moveTo>
                    <a:pt x="21482" y="12778"/>
                  </a:moveTo>
                  <a:lnTo>
                    <a:pt x="17381" y="14689"/>
                  </a:lnTo>
                  <a:lnTo>
                    <a:pt x="14775" y="15903"/>
                  </a:lnTo>
                  <a:lnTo>
                    <a:pt x="3898" y="20970"/>
                  </a:lnTo>
                  <a:cubicBezTo>
                    <a:pt x="2548" y="21600"/>
                    <a:pt x="924" y="21056"/>
                    <a:pt x="271" y="19755"/>
                  </a:cubicBezTo>
                  <a:cubicBezTo>
                    <a:pt x="-118" y="18981"/>
                    <a:pt x="-87" y="18073"/>
                    <a:pt x="353" y="17325"/>
                  </a:cubicBezTo>
                  <a:lnTo>
                    <a:pt x="6137" y="7501"/>
                  </a:lnTo>
                  <a:lnTo>
                    <a:pt x="4243" y="3731"/>
                  </a:lnTo>
                  <a:lnTo>
                    <a:pt x="13643" y="0"/>
                  </a:lnTo>
                  <a:close/>
                </a:path>
              </a:pathLst>
            </a:custGeom>
            <a:solidFill>
              <a:srgbClr val="000000"/>
            </a:solidFill>
            <a:ln w="12700" cap="flat">
              <a:noFill/>
              <a:miter lim="400000"/>
            </a:ln>
            <a:effectLst/>
          </p:spPr>
          <p:txBody>
            <a:bodyPr wrap="square" lIns="45718" tIns="45718" rIns="45718" bIns="45718" numCol="1" anchor="ctr">
              <a:noAutofit/>
            </a:bodyPr>
            <a:lstStyle/>
            <a:p>
              <a:endParaRPr/>
            </a:p>
          </p:txBody>
        </p:sp>
        <p:sp>
          <p:nvSpPr>
            <p:cNvPr id="1164" name="Freeform: Shape 48"/>
            <p:cNvSpPr/>
            <p:nvPr/>
          </p:nvSpPr>
          <p:spPr>
            <a:xfrm flipH="1">
              <a:off x="48059" y="250986"/>
              <a:ext cx="140765" cy="285425"/>
            </a:xfrm>
            <a:custGeom>
              <a:avLst/>
              <a:gdLst/>
              <a:ahLst/>
              <a:cxnLst>
                <a:cxn ang="0">
                  <a:pos x="wd2" y="hd2"/>
                </a:cxn>
                <a:cxn ang="5400000">
                  <a:pos x="wd2" y="hd2"/>
                </a:cxn>
                <a:cxn ang="10800000">
                  <a:pos x="wd2" y="hd2"/>
                </a:cxn>
                <a:cxn ang="16200000">
                  <a:pos x="wd2" y="hd2"/>
                </a:cxn>
              </a:cxnLst>
              <a:rect l="0" t="0" r="r" b="b"/>
              <a:pathLst>
                <a:path w="21600" h="20967" extrusionOk="0">
                  <a:moveTo>
                    <a:pt x="10889" y="0"/>
                  </a:moveTo>
                  <a:cubicBezTo>
                    <a:pt x="10889" y="0"/>
                    <a:pt x="12994" y="1787"/>
                    <a:pt x="14550" y="2749"/>
                  </a:cubicBezTo>
                  <a:cubicBezTo>
                    <a:pt x="15988" y="3620"/>
                    <a:pt x="15803" y="4082"/>
                    <a:pt x="15617" y="5189"/>
                  </a:cubicBezTo>
                  <a:cubicBezTo>
                    <a:pt x="15466" y="5980"/>
                    <a:pt x="15766" y="7470"/>
                    <a:pt x="14291" y="8146"/>
                  </a:cubicBezTo>
                  <a:lnTo>
                    <a:pt x="13646" y="15048"/>
                  </a:lnTo>
                  <a:lnTo>
                    <a:pt x="21600" y="19412"/>
                  </a:lnTo>
                  <a:cubicBezTo>
                    <a:pt x="21600" y="19412"/>
                    <a:pt x="18384" y="21600"/>
                    <a:pt x="18214" y="20786"/>
                  </a:cubicBezTo>
                  <a:lnTo>
                    <a:pt x="6438" y="15544"/>
                  </a:lnTo>
                  <a:lnTo>
                    <a:pt x="0" y="4358"/>
                  </a:lnTo>
                  <a:lnTo>
                    <a:pt x="1114" y="218"/>
                  </a:lnTo>
                  <a:close/>
                </a:path>
              </a:pathLst>
            </a:custGeom>
            <a:solidFill>
              <a:srgbClr val="000000"/>
            </a:solidFill>
            <a:ln w="12700" cap="flat">
              <a:noFill/>
              <a:miter lim="400000"/>
            </a:ln>
            <a:effectLst/>
          </p:spPr>
          <p:txBody>
            <a:bodyPr wrap="square" lIns="45718" tIns="45718" rIns="45718" bIns="45718" numCol="1" anchor="ctr">
              <a:noAutofit/>
            </a:bodyPr>
            <a:lstStyle/>
            <a:p>
              <a:endParaRPr/>
            </a:p>
          </p:txBody>
        </p:sp>
        <p:sp>
          <p:nvSpPr>
            <p:cNvPr id="1165" name="Freeform: Shape 49"/>
            <p:cNvSpPr/>
            <p:nvPr/>
          </p:nvSpPr>
          <p:spPr>
            <a:xfrm flipH="1">
              <a:off x="91373" y="252145"/>
              <a:ext cx="130484" cy="290839"/>
            </a:xfrm>
            <a:custGeom>
              <a:avLst/>
              <a:gdLst/>
              <a:ahLst/>
              <a:cxnLst>
                <a:cxn ang="0">
                  <a:pos x="wd2" y="hd2"/>
                </a:cxn>
                <a:cxn ang="5400000">
                  <a:pos x="wd2" y="hd2"/>
                </a:cxn>
                <a:cxn ang="10800000">
                  <a:pos x="wd2" y="hd2"/>
                </a:cxn>
                <a:cxn ang="16200000">
                  <a:pos x="wd2" y="hd2"/>
                </a:cxn>
              </a:cxnLst>
              <a:rect l="0" t="0" r="r" b="b"/>
              <a:pathLst>
                <a:path w="21326" h="21068" extrusionOk="0">
                  <a:moveTo>
                    <a:pt x="20721" y="2035"/>
                  </a:moveTo>
                  <a:cubicBezTo>
                    <a:pt x="20721" y="2035"/>
                    <a:pt x="20771" y="4058"/>
                    <a:pt x="21192" y="5243"/>
                  </a:cubicBezTo>
                  <a:cubicBezTo>
                    <a:pt x="21600" y="6322"/>
                    <a:pt x="21071" y="7430"/>
                    <a:pt x="19712" y="8344"/>
                  </a:cubicBezTo>
                  <a:cubicBezTo>
                    <a:pt x="18723" y="8993"/>
                    <a:pt x="17266" y="9599"/>
                    <a:pt x="15164" y="9847"/>
                  </a:cubicBezTo>
                  <a:lnTo>
                    <a:pt x="7978" y="15073"/>
                  </a:lnTo>
                  <a:lnTo>
                    <a:pt x="11970" y="20135"/>
                  </a:lnTo>
                  <a:cubicBezTo>
                    <a:pt x="11970" y="20135"/>
                    <a:pt x="6232" y="21600"/>
                    <a:pt x="6946" y="20858"/>
                  </a:cubicBezTo>
                  <a:lnTo>
                    <a:pt x="0" y="14276"/>
                  </a:lnTo>
                  <a:lnTo>
                    <a:pt x="5886" y="3324"/>
                  </a:lnTo>
                  <a:lnTo>
                    <a:pt x="11363" y="0"/>
                  </a:lnTo>
                  <a:close/>
                </a:path>
              </a:pathLst>
            </a:custGeom>
            <a:solidFill>
              <a:srgbClr val="000000"/>
            </a:solidFill>
            <a:ln w="12700" cap="flat">
              <a:noFill/>
              <a:miter lim="400000"/>
            </a:ln>
            <a:effectLst/>
          </p:spPr>
          <p:txBody>
            <a:bodyPr wrap="square" lIns="45718" tIns="45718" rIns="45718" bIns="45718" numCol="1" anchor="ctr">
              <a:noAutofit/>
            </a:bodyPr>
            <a:lstStyle/>
            <a:p>
              <a:endParaRPr/>
            </a:p>
          </p:txBody>
        </p:sp>
        <p:sp>
          <p:nvSpPr>
            <p:cNvPr id="1166" name="Freeform: Shape 50"/>
            <p:cNvSpPr/>
            <p:nvPr/>
          </p:nvSpPr>
          <p:spPr>
            <a:xfrm flipH="1">
              <a:off x="80530" y="113238"/>
              <a:ext cx="106182" cy="194504"/>
            </a:xfrm>
            <a:custGeom>
              <a:avLst/>
              <a:gdLst/>
              <a:ahLst/>
              <a:cxnLst>
                <a:cxn ang="0">
                  <a:pos x="wd2" y="hd2"/>
                </a:cxn>
                <a:cxn ang="5400000">
                  <a:pos x="wd2" y="hd2"/>
                </a:cxn>
                <a:cxn ang="10800000">
                  <a:pos x="wd2" y="hd2"/>
                </a:cxn>
                <a:cxn ang="16200000">
                  <a:pos x="wd2" y="hd2"/>
                </a:cxn>
              </a:cxnLst>
              <a:rect l="0" t="0" r="r" b="b"/>
              <a:pathLst>
                <a:path w="21600" h="21600" extrusionOk="0">
                  <a:moveTo>
                    <a:pt x="13381" y="22"/>
                  </a:moveTo>
                  <a:lnTo>
                    <a:pt x="13340" y="0"/>
                  </a:lnTo>
                  <a:lnTo>
                    <a:pt x="6045" y="81"/>
                  </a:lnTo>
                  <a:lnTo>
                    <a:pt x="1439" y="6785"/>
                  </a:lnTo>
                  <a:cubicBezTo>
                    <a:pt x="1808" y="12206"/>
                    <a:pt x="0" y="14534"/>
                    <a:pt x="0" y="14534"/>
                  </a:cubicBezTo>
                  <a:lnTo>
                    <a:pt x="782" y="16153"/>
                  </a:lnTo>
                  <a:lnTo>
                    <a:pt x="1102" y="16628"/>
                  </a:lnTo>
                  <a:lnTo>
                    <a:pt x="21600" y="21600"/>
                  </a:lnTo>
                  <a:lnTo>
                    <a:pt x="18788" y="9771"/>
                  </a:lnTo>
                  <a:cubicBezTo>
                    <a:pt x="20090" y="6232"/>
                    <a:pt x="18060" y="2572"/>
                    <a:pt x="13381" y="22"/>
                  </a:cubicBezTo>
                  <a:close/>
                </a:path>
              </a:pathLst>
            </a:custGeom>
            <a:solidFill>
              <a:srgbClr val="CCA25B"/>
            </a:solidFill>
            <a:ln w="12700" cap="flat">
              <a:noFill/>
              <a:miter lim="400000"/>
            </a:ln>
            <a:effectLst/>
          </p:spPr>
          <p:txBody>
            <a:bodyPr wrap="square" lIns="45718" tIns="45718" rIns="45718" bIns="45718" numCol="1" anchor="ctr">
              <a:noAutofit/>
            </a:bodyPr>
            <a:lstStyle/>
            <a:p>
              <a:endParaRPr/>
            </a:p>
          </p:txBody>
        </p:sp>
        <p:sp>
          <p:nvSpPr>
            <p:cNvPr id="1167" name="Freeform: Shape 51"/>
            <p:cNvSpPr/>
            <p:nvPr/>
          </p:nvSpPr>
          <p:spPr>
            <a:xfrm flipH="1">
              <a:off x="233288" y="211690"/>
              <a:ext cx="47618" cy="25485"/>
            </a:xfrm>
            <a:custGeom>
              <a:avLst/>
              <a:gdLst/>
              <a:ahLst/>
              <a:cxnLst>
                <a:cxn ang="0">
                  <a:pos x="wd2" y="hd2"/>
                </a:cxn>
                <a:cxn ang="5400000">
                  <a:pos x="wd2" y="hd2"/>
                </a:cxn>
                <a:cxn ang="10800000">
                  <a:pos x="wd2" y="hd2"/>
                </a:cxn>
                <a:cxn ang="16200000">
                  <a:pos x="wd2" y="hd2"/>
                </a:cxn>
              </a:cxnLst>
              <a:rect l="0" t="0" r="r" b="b"/>
              <a:pathLst>
                <a:path w="21510" h="20769" extrusionOk="0">
                  <a:moveTo>
                    <a:pt x="2826" y="20460"/>
                  </a:moveTo>
                  <a:cubicBezTo>
                    <a:pt x="4901" y="21600"/>
                    <a:pt x="7096" y="19487"/>
                    <a:pt x="7728" y="15741"/>
                  </a:cubicBezTo>
                  <a:cubicBezTo>
                    <a:pt x="7795" y="15341"/>
                    <a:pt x="7843" y="14932"/>
                    <a:pt x="7871" y="14517"/>
                  </a:cubicBezTo>
                  <a:lnTo>
                    <a:pt x="21510" y="9137"/>
                  </a:lnTo>
                  <a:lnTo>
                    <a:pt x="16314" y="0"/>
                  </a:lnTo>
                  <a:lnTo>
                    <a:pt x="4158" y="6511"/>
                  </a:lnTo>
                  <a:cubicBezTo>
                    <a:pt x="1980" y="6304"/>
                    <a:pt x="121" y="9323"/>
                    <a:pt x="6" y="13253"/>
                  </a:cubicBezTo>
                  <a:cubicBezTo>
                    <a:pt x="-90" y="16543"/>
                    <a:pt x="1075" y="19522"/>
                    <a:pt x="2826" y="20460"/>
                  </a:cubicBezTo>
                  <a:close/>
                </a:path>
              </a:pathLst>
            </a:custGeom>
            <a:solidFill>
              <a:srgbClr val="3B2219"/>
            </a:solidFill>
            <a:ln w="12700" cap="flat">
              <a:noFill/>
              <a:miter lim="400000"/>
            </a:ln>
            <a:effectLst/>
          </p:spPr>
          <p:txBody>
            <a:bodyPr wrap="square" lIns="45718" tIns="45718" rIns="45718" bIns="45718" numCol="1" anchor="ctr">
              <a:noAutofit/>
            </a:bodyPr>
            <a:lstStyle/>
            <a:p>
              <a:endParaRPr/>
            </a:p>
          </p:txBody>
        </p:sp>
        <p:sp>
          <p:nvSpPr>
            <p:cNvPr id="1168" name="Freeform: Shape 52"/>
            <p:cNvSpPr/>
            <p:nvPr/>
          </p:nvSpPr>
          <p:spPr>
            <a:xfrm flipH="1">
              <a:off x="122651" y="136189"/>
              <a:ext cx="134743" cy="91954"/>
            </a:xfrm>
            <a:custGeom>
              <a:avLst/>
              <a:gdLst/>
              <a:ahLst/>
              <a:cxnLst>
                <a:cxn ang="0">
                  <a:pos x="wd2" y="hd2"/>
                </a:cxn>
                <a:cxn ang="5400000">
                  <a:pos x="wd2" y="hd2"/>
                </a:cxn>
                <a:cxn ang="10800000">
                  <a:pos x="wd2" y="hd2"/>
                </a:cxn>
                <a:cxn ang="16200000">
                  <a:pos x="wd2" y="hd2"/>
                </a:cxn>
              </a:cxnLst>
              <a:rect l="0" t="0" r="r" b="b"/>
              <a:pathLst>
                <a:path w="21192" h="20974" extrusionOk="0">
                  <a:moveTo>
                    <a:pt x="229" y="20974"/>
                  </a:moveTo>
                  <a:lnTo>
                    <a:pt x="0" y="16836"/>
                  </a:lnTo>
                  <a:lnTo>
                    <a:pt x="8634" y="13431"/>
                  </a:lnTo>
                  <a:lnTo>
                    <a:pt x="15059" y="1864"/>
                  </a:lnTo>
                  <a:cubicBezTo>
                    <a:pt x="16254" y="-287"/>
                    <a:pt x="18425" y="-626"/>
                    <a:pt x="19908" y="1107"/>
                  </a:cubicBezTo>
                  <a:cubicBezTo>
                    <a:pt x="20073" y="1299"/>
                    <a:pt x="20224" y="1513"/>
                    <a:pt x="20362" y="1745"/>
                  </a:cubicBezTo>
                  <a:cubicBezTo>
                    <a:pt x="21600" y="3843"/>
                    <a:pt x="21434" y="6998"/>
                    <a:pt x="19990" y="8799"/>
                  </a:cubicBezTo>
                  <a:lnTo>
                    <a:pt x="11234" y="19691"/>
                  </a:lnTo>
                  <a:close/>
                </a:path>
              </a:pathLst>
            </a:custGeom>
            <a:solidFill>
              <a:srgbClr val="CCA25B"/>
            </a:solidFill>
            <a:ln w="12700" cap="flat">
              <a:noFill/>
              <a:miter lim="400000"/>
            </a:ln>
            <a:effectLst/>
          </p:spPr>
          <p:txBody>
            <a:bodyPr wrap="square" lIns="45718" tIns="45718" rIns="45718" bIns="45718" numCol="1" anchor="ctr">
              <a:noAutofit/>
            </a:bodyPr>
            <a:lstStyle/>
            <a:p>
              <a:endParaRPr/>
            </a:p>
          </p:txBody>
        </p:sp>
        <p:sp>
          <p:nvSpPr>
            <p:cNvPr id="1169" name="Freeform: Shape 53"/>
            <p:cNvSpPr/>
            <p:nvPr/>
          </p:nvSpPr>
          <p:spPr>
            <a:xfrm flipH="1">
              <a:off x="41632" y="267824"/>
              <a:ext cx="22653" cy="47977"/>
            </a:xfrm>
            <a:custGeom>
              <a:avLst/>
              <a:gdLst/>
              <a:ahLst/>
              <a:cxnLst>
                <a:cxn ang="0">
                  <a:pos x="wd2" y="hd2"/>
                </a:cxn>
                <a:cxn ang="5400000">
                  <a:pos x="wd2" y="hd2"/>
                </a:cxn>
                <a:cxn ang="10800000">
                  <a:pos x="wd2" y="hd2"/>
                </a:cxn>
                <a:cxn ang="16200000">
                  <a:pos x="wd2" y="hd2"/>
                </a:cxn>
              </a:cxnLst>
              <a:rect l="0" t="0" r="r" b="b"/>
              <a:pathLst>
                <a:path w="20532" h="21371" extrusionOk="0">
                  <a:moveTo>
                    <a:pt x="19919" y="18954"/>
                  </a:moveTo>
                  <a:cubicBezTo>
                    <a:pt x="21600" y="16980"/>
                    <a:pt x="19704" y="14711"/>
                    <a:pt x="15686" y="13885"/>
                  </a:cubicBezTo>
                  <a:cubicBezTo>
                    <a:pt x="15258" y="13798"/>
                    <a:pt x="14815" y="13728"/>
                    <a:pt x="14361" y="13678"/>
                  </a:cubicBezTo>
                  <a:lnTo>
                    <a:pt x="11158" y="0"/>
                  </a:lnTo>
                  <a:lnTo>
                    <a:pt x="0" y="4596"/>
                  </a:lnTo>
                  <a:lnTo>
                    <a:pt x="4752" y="16880"/>
                  </a:lnTo>
                  <a:cubicBezTo>
                    <a:pt x="4084" y="19006"/>
                    <a:pt x="7050" y="20997"/>
                    <a:pt x="11377" y="21325"/>
                  </a:cubicBezTo>
                  <a:cubicBezTo>
                    <a:pt x="14997" y="21600"/>
                    <a:pt x="18529" y="20620"/>
                    <a:pt x="19919" y="18954"/>
                  </a:cubicBezTo>
                  <a:close/>
                </a:path>
              </a:pathLst>
            </a:custGeom>
            <a:solidFill>
              <a:srgbClr val="3B2219"/>
            </a:solidFill>
            <a:ln w="12700" cap="flat">
              <a:noFill/>
              <a:miter lim="400000"/>
            </a:ln>
            <a:effectLst/>
          </p:spPr>
          <p:txBody>
            <a:bodyPr wrap="square" lIns="45718" tIns="45718" rIns="45718" bIns="45718" numCol="1" anchor="ctr">
              <a:noAutofit/>
            </a:bodyPr>
            <a:lstStyle/>
            <a:p>
              <a:endParaRPr/>
            </a:p>
          </p:txBody>
        </p:sp>
        <p:sp>
          <p:nvSpPr>
            <p:cNvPr id="1170" name="Freeform: Shape 54"/>
            <p:cNvSpPr/>
            <p:nvPr/>
          </p:nvSpPr>
          <p:spPr>
            <a:xfrm flipH="1">
              <a:off x="47598" y="151120"/>
              <a:ext cx="81844" cy="139764"/>
            </a:xfrm>
            <a:custGeom>
              <a:avLst/>
              <a:gdLst/>
              <a:ahLst/>
              <a:cxnLst>
                <a:cxn ang="0">
                  <a:pos x="wd2" y="hd2"/>
                </a:cxn>
                <a:cxn ang="5400000">
                  <a:pos x="wd2" y="hd2"/>
                </a:cxn>
                <a:cxn ang="10800000">
                  <a:pos x="wd2" y="hd2"/>
                </a:cxn>
                <a:cxn ang="16200000">
                  <a:pos x="wd2" y="hd2"/>
                </a:cxn>
              </a:cxnLst>
              <a:rect l="0" t="0" r="r" b="b"/>
              <a:pathLst>
                <a:path w="21038" h="21149" extrusionOk="0">
                  <a:moveTo>
                    <a:pt x="20669" y="21149"/>
                  </a:moveTo>
                  <a:lnTo>
                    <a:pt x="15991" y="21093"/>
                  </a:lnTo>
                  <a:lnTo>
                    <a:pt x="13591" y="12601"/>
                  </a:lnTo>
                  <a:lnTo>
                    <a:pt x="1677" y="5679"/>
                  </a:lnTo>
                  <a:cubicBezTo>
                    <a:pt x="-539" y="4391"/>
                    <a:pt x="-562" y="2290"/>
                    <a:pt x="1625" y="986"/>
                  </a:cubicBezTo>
                  <a:cubicBezTo>
                    <a:pt x="1868" y="842"/>
                    <a:pt x="2132" y="711"/>
                    <a:pt x="2415" y="594"/>
                  </a:cubicBezTo>
                  <a:cubicBezTo>
                    <a:pt x="4971" y="-451"/>
                    <a:pt x="8481" y="-81"/>
                    <a:pt x="10262" y="1421"/>
                  </a:cubicBezTo>
                  <a:lnTo>
                    <a:pt x="21038" y="10529"/>
                  </a:lnTo>
                  <a:close/>
                </a:path>
              </a:pathLst>
            </a:custGeom>
            <a:solidFill>
              <a:srgbClr val="CCA25B"/>
            </a:solidFill>
            <a:ln w="12700" cap="flat">
              <a:noFill/>
              <a:miter lim="400000"/>
            </a:ln>
            <a:effectLst/>
          </p:spPr>
          <p:txBody>
            <a:bodyPr wrap="square" lIns="45718" tIns="45718" rIns="45718" bIns="45718" numCol="1" anchor="ctr">
              <a:noAutofit/>
            </a:bodyPr>
            <a:lstStyle/>
            <a:p>
              <a:endParaRPr/>
            </a:p>
          </p:txBody>
        </p:sp>
        <p:sp>
          <p:nvSpPr>
            <p:cNvPr id="1171" name="Freeform: Shape 55"/>
            <p:cNvSpPr/>
            <p:nvPr/>
          </p:nvSpPr>
          <p:spPr>
            <a:xfrm flipH="1">
              <a:off x="98901" y="16121"/>
              <a:ext cx="77385" cy="77399"/>
            </a:xfrm>
            <a:custGeom>
              <a:avLst/>
              <a:gdLst/>
              <a:ahLst/>
              <a:cxnLst>
                <a:cxn ang="0">
                  <a:pos x="wd2" y="hd2"/>
                </a:cxn>
                <a:cxn ang="5400000">
                  <a:pos x="wd2" y="hd2"/>
                </a:cxn>
                <a:cxn ang="10800000">
                  <a:pos x="wd2" y="hd2"/>
                </a:cxn>
                <a:cxn ang="16200000">
                  <a:pos x="wd2" y="hd2"/>
                </a:cxn>
              </a:cxnLst>
              <a:rect l="0" t="0" r="r" b="b"/>
              <a:pathLst>
                <a:path w="20479" h="19468" extrusionOk="0">
                  <a:moveTo>
                    <a:pt x="359" y="7182"/>
                  </a:moveTo>
                  <a:cubicBezTo>
                    <a:pt x="1842" y="1996"/>
                    <a:pt x="7467" y="-1066"/>
                    <a:pt x="12923" y="343"/>
                  </a:cubicBezTo>
                  <a:cubicBezTo>
                    <a:pt x="18379" y="1753"/>
                    <a:pt x="21600" y="7100"/>
                    <a:pt x="20118" y="12286"/>
                  </a:cubicBezTo>
                  <a:cubicBezTo>
                    <a:pt x="18635" y="17472"/>
                    <a:pt x="13009" y="20534"/>
                    <a:pt x="7553" y="19125"/>
                  </a:cubicBezTo>
                  <a:cubicBezTo>
                    <a:pt x="3096" y="17973"/>
                    <a:pt x="2" y="14129"/>
                    <a:pt x="0" y="9739"/>
                  </a:cubicBezTo>
                  <a:cubicBezTo>
                    <a:pt x="0" y="8875"/>
                    <a:pt x="120" y="8015"/>
                    <a:pt x="359" y="7182"/>
                  </a:cubicBezTo>
                  <a:close/>
                </a:path>
              </a:pathLst>
            </a:custGeom>
            <a:solidFill>
              <a:srgbClr val="3B2219"/>
            </a:solidFill>
            <a:ln w="12700" cap="flat">
              <a:noFill/>
              <a:miter lim="400000"/>
            </a:ln>
            <a:effectLst/>
          </p:spPr>
          <p:txBody>
            <a:bodyPr wrap="square" lIns="45718" tIns="45718" rIns="45718" bIns="45718" numCol="1" anchor="ctr">
              <a:noAutofit/>
            </a:bodyPr>
            <a:lstStyle/>
            <a:p>
              <a:endParaRPr/>
            </a:p>
          </p:txBody>
        </p:sp>
        <p:sp>
          <p:nvSpPr>
            <p:cNvPr id="1172" name="Freeform: Shape 56"/>
            <p:cNvSpPr/>
            <p:nvPr/>
          </p:nvSpPr>
          <p:spPr>
            <a:xfrm flipH="1">
              <a:off x="69546" y="-2"/>
              <a:ext cx="99709" cy="103780"/>
            </a:xfrm>
            <a:custGeom>
              <a:avLst/>
              <a:gdLst/>
              <a:ahLst/>
              <a:cxnLst>
                <a:cxn ang="0">
                  <a:pos x="wd2" y="hd2"/>
                </a:cxn>
                <a:cxn ang="5400000">
                  <a:pos x="wd2" y="hd2"/>
                </a:cxn>
                <a:cxn ang="10800000">
                  <a:pos x="wd2" y="hd2"/>
                </a:cxn>
                <a:cxn ang="16200000">
                  <a:pos x="wd2" y="hd2"/>
                </a:cxn>
              </a:cxnLst>
              <a:rect l="0" t="0" r="r" b="b"/>
              <a:pathLst>
                <a:path w="21419" h="20929" extrusionOk="0">
                  <a:moveTo>
                    <a:pt x="20251" y="20929"/>
                  </a:moveTo>
                  <a:lnTo>
                    <a:pt x="7077" y="18400"/>
                  </a:lnTo>
                  <a:cubicBezTo>
                    <a:pt x="6597" y="16026"/>
                    <a:pt x="11023" y="12827"/>
                    <a:pt x="12173" y="8927"/>
                  </a:cubicBezTo>
                  <a:cubicBezTo>
                    <a:pt x="10117" y="8694"/>
                    <a:pt x="7364" y="8306"/>
                    <a:pt x="4981" y="7800"/>
                  </a:cubicBezTo>
                  <a:cubicBezTo>
                    <a:pt x="2598" y="7291"/>
                    <a:pt x="582" y="6668"/>
                    <a:pt x="0" y="5957"/>
                  </a:cubicBezTo>
                  <a:cubicBezTo>
                    <a:pt x="880" y="1927"/>
                    <a:pt x="5071" y="-671"/>
                    <a:pt x="9364" y="152"/>
                  </a:cubicBezTo>
                  <a:lnTo>
                    <a:pt x="10980" y="462"/>
                  </a:lnTo>
                  <a:cubicBezTo>
                    <a:pt x="11033" y="471"/>
                    <a:pt x="11086" y="484"/>
                    <a:pt x="11139" y="496"/>
                  </a:cubicBezTo>
                  <a:cubicBezTo>
                    <a:pt x="13120" y="912"/>
                    <a:pt x="14854" y="2029"/>
                    <a:pt x="15981" y="3615"/>
                  </a:cubicBezTo>
                  <a:cubicBezTo>
                    <a:pt x="17636" y="4473"/>
                    <a:pt x="19144" y="5563"/>
                    <a:pt x="20453" y="6845"/>
                  </a:cubicBezTo>
                  <a:cubicBezTo>
                    <a:pt x="21003" y="8011"/>
                    <a:pt x="21324" y="9261"/>
                    <a:pt x="21402" y="10534"/>
                  </a:cubicBezTo>
                  <a:cubicBezTo>
                    <a:pt x="21600" y="13997"/>
                    <a:pt x="20027" y="17584"/>
                    <a:pt x="20251" y="20929"/>
                  </a:cubicBezTo>
                  <a:close/>
                </a:path>
              </a:pathLst>
            </a:custGeom>
            <a:solidFill>
              <a:srgbClr val="241D19"/>
            </a:solidFill>
            <a:ln w="12700" cap="flat">
              <a:noFill/>
              <a:miter lim="400000"/>
            </a:ln>
            <a:effectLst/>
          </p:spPr>
          <p:txBody>
            <a:bodyPr wrap="square" lIns="45718" tIns="45718" rIns="45718" bIns="45718" numCol="1" anchor="ctr">
              <a:noAutofit/>
            </a:bodyPr>
            <a:lstStyle/>
            <a:p>
              <a:endParaRPr/>
            </a:p>
          </p:txBody>
        </p:sp>
      </p:grpSp>
      <p:grpSp>
        <p:nvGrpSpPr>
          <p:cNvPr id="1190" name="Group 57"/>
          <p:cNvGrpSpPr/>
          <p:nvPr/>
        </p:nvGrpSpPr>
        <p:grpSpPr>
          <a:xfrm>
            <a:off x="8841370" y="5283276"/>
            <a:ext cx="213997" cy="600722"/>
            <a:chOff x="-1" y="-1"/>
            <a:chExt cx="213996" cy="600721"/>
          </a:xfrm>
        </p:grpSpPr>
        <p:sp>
          <p:nvSpPr>
            <p:cNvPr id="1174" name="Freeform: Shape 58"/>
            <p:cNvSpPr/>
            <p:nvPr/>
          </p:nvSpPr>
          <p:spPr>
            <a:xfrm>
              <a:off x="122694" y="140562"/>
              <a:ext cx="36219" cy="173631"/>
            </a:xfrm>
            <a:custGeom>
              <a:avLst/>
              <a:gdLst/>
              <a:ahLst/>
              <a:cxnLst>
                <a:cxn ang="0">
                  <a:pos x="wd2" y="hd2"/>
                </a:cxn>
                <a:cxn ang="5400000">
                  <a:pos x="wd2" y="hd2"/>
                </a:cxn>
                <a:cxn ang="10800000">
                  <a:pos x="wd2" y="hd2"/>
                </a:cxn>
                <a:cxn ang="16200000">
                  <a:pos x="wd2" y="hd2"/>
                </a:cxn>
              </a:cxnLst>
              <a:rect l="0" t="0" r="r" b="b"/>
              <a:pathLst>
                <a:path w="20927" h="21461" extrusionOk="0">
                  <a:moveTo>
                    <a:pt x="10493" y="21247"/>
                  </a:moveTo>
                  <a:cubicBezTo>
                    <a:pt x="7263" y="20832"/>
                    <a:pt x="6218" y="19935"/>
                    <a:pt x="8160" y="19244"/>
                  </a:cubicBezTo>
                  <a:cubicBezTo>
                    <a:pt x="8367" y="19170"/>
                    <a:pt x="8604" y="19100"/>
                    <a:pt x="8868" y="19036"/>
                  </a:cubicBezTo>
                  <a:lnTo>
                    <a:pt x="0" y="0"/>
                  </a:lnTo>
                  <a:lnTo>
                    <a:pt x="14809" y="210"/>
                  </a:lnTo>
                  <a:lnTo>
                    <a:pt x="18910" y="18955"/>
                  </a:lnTo>
                  <a:cubicBezTo>
                    <a:pt x="21594" y="19527"/>
                    <a:pt x="21600" y="20456"/>
                    <a:pt x="18925" y="21030"/>
                  </a:cubicBezTo>
                  <a:cubicBezTo>
                    <a:pt x="16687" y="21510"/>
                    <a:pt x="13201" y="21600"/>
                    <a:pt x="10493" y="21247"/>
                  </a:cubicBezTo>
                  <a:close/>
                </a:path>
              </a:pathLst>
            </a:custGeom>
            <a:solidFill>
              <a:srgbClr val="FFB8B8"/>
            </a:solidFill>
            <a:ln w="12700" cap="flat">
              <a:noFill/>
              <a:miter lim="400000"/>
            </a:ln>
            <a:effectLst/>
          </p:spPr>
          <p:txBody>
            <a:bodyPr wrap="square" lIns="45718" tIns="45718" rIns="45718" bIns="45718" numCol="1" anchor="ctr">
              <a:noAutofit/>
            </a:bodyPr>
            <a:lstStyle/>
            <a:p>
              <a:endParaRPr/>
            </a:p>
          </p:txBody>
        </p:sp>
        <p:sp>
          <p:nvSpPr>
            <p:cNvPr id="1175" name="Freeform: Shape 59"/>
            <p:cNvSpPr/>
            <p:nvPr/>
          </p:nvSpPr>
          <p:spPr>
            <a:xfrm>
              <a:off x="115948" y="103365"/>
              <a:ext cx="42757" cy="116435"/>
            </a:xfrm>
            <a:custGeom>
              <a:avLst/>
              <a:gdLst/>
              <a:ahLst/>
              <a:cxnLst>
                <a:cxn ang="0">
                  <a:pos x="wd2" y="hd2"/>
                </a:cxn>
                <a:cxn ang="5400000">
                  <a:pos x="wd2" y="hd2"/>
                </a:cxn>
                <a:cxn ang="10800000">
                  <a:pos x="wd2" y="hd2"/>
                </a:cxn>
                <a:cxn ang="16200000">
                  <a:pos x="wd2" y="hd2"/>
                </a:cxn>
              </a:cxnLst>
              <a:rect l="0" t="0" r="r" b="b"/>
              <a:pathLst>
                <a:path w="21368" h="21388" extrusionOk="0">
                  <a:moveTo>
                    <a:pt x="21368" y="5786"/>
                  </a:moveTo>
                  <a:lnTo>
                    <a:pt x="18010" y="15165"/>
                  </a:lnTo>
                  <a:lnTo>
                    <a:pt x="18477" y="20914"/>
                  </a:lnTo>
                  <a:lnTo>
                    <a:pt x="4390" y="21388"/>
                  </a:lnTo>
                  <a:lnTo>
                    <a:pt x="1567" y="16607"/>
                  </a:lnTo>
                  <a:lnTo>
                    <a:pt x="11" y="3949"/>
                  </a:lnTo>
                  <a:cubicBezTo>
                    <a:pt x="-232" y="1968"/>
                    <a:pt x="3733" y="255"/>
                    <a:pt x="9092" y="26"/>
                  </a:cubicBezTo>
                  <a:cubicBezTo>
                    <a:pt x="14667" y="-212"/>
                    <a:pt x="19732" y="1238"/>
                    <a:pt x="20467" y="3283"/>
                  </a:cubicBezTo>
                  <a:close/>
                </a:path>
              </a:pathLst>
            </a:custGeom>
            <a:solidFill>
              <a:srgbClr val="2F2E41"/>
            </a:solidFill>
            <a:ln w="12700" cap="flat">
              <a:noFill/>
              <a:miter lim="400000"/>
            </a:ln>
            <a:effectLst/>
          </p:spPr>
          <p:txBody>
            <a:bodyPr wrap="square" lIns="45718" tIns="45718" rIns="45718" bIns="45718" numCol="1" anchor="ctr">
              <a:noAutofit/>
            </a:bodyPr>
            <a:lstStyle/>
            <a:p>
              <a:endParaRPr/>
            </a:p>
          </p:txBody>
        </p:sp>
        <p:sp>
          <p:nvSpPr>
            <p:cNvPr id="1176" name="Freeform: Shape 60"/>
            <p:cNvSpPr/>
            <p:nvPr/>
          </p:nvSpPr>
          <p:spPr>
            <a:xfrm>
              <a:off x="25548" y="518217"/>
              <a:ext cx="25237" cy="65949"/>
            </a:xfrm>
            <a:custGeom>
              <a:avLst/>
              <a:gdLst/>
              <a:ahLst/>
              <a:cxnLst>
                <a:cxn ang="0">
                  <a:pos x="wd2" y="hd2"/>
                </a:cxn>
                <a:cxn ang="5400000">
                  <a:pos x="wd2" y="hd2"/>
                </a:cxn>
                <a:cxn ang="10800000">
                  <a:pos x="wd2" y="hd2"/>
                </a:cxn>
                <a:cxn ang="16200000">
                  <a:pos x="wd2" y="hd2"/>
                </a:cxn>
              </a:cxnLst>
              <a:rect l="0" t="0" r="r" b="b"/>
              <a:pathLst>
                <a:path w="21600" h="21600" extrusionOk="0">
                  <a:moveTo>
                    <a:pt x="21597" y="21600"/>
                  </a:moveTo>
                  <a:lnTo>
                    <a:pt x="6962" y="21599"/>
                  </a:lnTo>
                  <a:lnTo>
                    <a:pt x="0" y="0"/>
                  </a:lnTo>
                  <a:lnTo>
                    <a:pt x="21600" y="1"/>
                  </a:lnTo>
                  <a:lnTo>
                    <a:pt x="21597" y="21600"/>
                  </a:lnTo>
                  <a:close/>
                </a:path>
              </a:pathLst>
            </a:custGeom>
            <a:solidFill>
              <a:srgbClr val="E6BC98"/>
            </a:solidFill>
            <a:ln w="12700" cap="flat">
              <a:noFill/>
              <a:miter lim="400000"/>
            </a:ln>
            <a:effectLst/>
          </p:spPr>
          <p:txBody>
            <a:bodyPr wrap="square" lIns="45718" tIns="45718" rIns="45718" bIns="45718" numCol="1" anchor="ctr">
              <a:noAutofit/>
            </a:bodyPr>
            <a:lstStyle/>
            <a:p>
              <a:endParaRPr/>
            </a:p>
          </p:txBody>
        </p:sp>
        <p:sp>
          <p:nvSpPr>
            <p:cNvPr id="1177" name="Freeform: Shape 61"/>
            <p:cNvSpPr/>
            <p:nvPr/>
          </p:nvSpPr>
          <p:spPr>
            <a:xfrm>
              <a:off x="-2" y="578561"/>
              <a:ext cx="55132" cy="22160"/>
            </a:xfrm>
            <a:custGeom>
              <a:avLst/>
              <a:gdLst/>
              <a:ahLst/>
              <a:cxnLst>
                <a:cxn ang="0">
                  <a:pos x="wd2" y="hd2"/>
                </a:cxn>
                <a:cxn ang="5400000">
                  <a:pos x="wd2" y="hd2"/>
                </a:cxn>
                <a:cxn ang="10800000">
                  <a:pos x="wd2" y="hd2"/>
                </a:cxn>
                <a:cxn ang="16200000">
                  <a:pos x="wd2" y="hd2"/>
                </a:cxn>
              </a:cxnLst>
              <a:rect l="0" t="0" r="r" b="b"/>
              <a:pathLst>
                <a:path w="21600" h="21600" extrusionOk="0">
                  <a:moveTo>
                    <a:pt x="21599" y="21600"/>
                  </a:moveTo>
                  <a:lnTo>
                    <a:pt x="0" y="21598"/>
                  </a:lnTo>
                  <a:lnTo>
                    <a:pt x="0" y="20918"/>
                  </a:lnTo>
                  <a:cubicBezTo>
                    <a:pt x="0" y="9365"/>
                    <a:pt x="3764" y="0"/>
                    <a:pt x="8407" y="0"/>
                  </a:cubicBezTo>
                  <a:lnTo>
                    <a:pt x="21600" y="0"/>
                  </a:lnTo>
                  <a:close/>
                </a:path>
              </a:pathLst>
            </a:custGeom>
            <a:solidFill>
              <a:srgbClr val="000000"/>
            </a:solidFill>
            <a:ln w="12700" cap="flat">
              <a:noFill/>
              <a:miter lim="400000"/>
            </a:ln>
            <a:effectLst/>
          </p:spPr>
          <p:txBody>
            <a:bodyPr wrap="square" lIns="45718" tIns="45718" rIns="45718" bIns="45718" numCol="1" anchor="ctr">
              <a:noAutofit/>
            </a:bodyPr>
            <a:lstStyle/>
            <a:p>
              <a:endParaRPr/>
            </a:p>
          </p:txBody>
        </p:sp>
        <p:sp>
          <p:nvSpPr>
            <p:cNvPr id="1178" name="Freeform: Shape 62"/>
            <p:cNvSpPr/>
            <p:nvPr/>
          </p:nvSpPr>
          <p:spPr>
            <a:xfrm>
              <a:off x="166720" y="518217"/>
              <a:ext cx="25236" cy="65949"/>
            </a:xfrm>
            <a:custGeom>
              <a:avLst/>
              <a:gdLst/>
              <a:ahLst/>
              <a:cxnLst>
                <a:cxn ang="0">
                  <a:pos x="wd2" y="hd2"/>
                </a:cxn>
                <a:cxn ang="5400000">
                  <a:pos x="wd2" y="hd2"/>
                </a:cxn>
                <a:cxn ang="10800000">
                  <a:pos x="wd2" y="hd2"/>
                </a:cxn>
                <a:cxn ang="16200000">
                  <a:pos x="wd2" y="hd2"/>
                </a:cxn>
              </a:cxnLst>
              <a:rect l="0" t="0" r="r" b="b"/>
              <a:pathLst>
                <a:path w="21600" h="21600" extrusionOk="0">
                  <a:moveTo>
                    <a:pt x="21597" y="21600"/>
                  </a:moveTo>
                  <a:lnTo>
                    <a:pt x="6962" y="21599"/>
                  </a:lnTo>
                  <a:lnTo>
                    <a:pt x="0" y="0"/>
                  </a:lnTo>
                  <a:lnTo>
                    <a:pt x="21600" y="1"/>
                  </a:lnTo>
                  <a:lnTo>
                    <a:pt x="21597" y="21600"/>
                  </a:lnTo>
                  <a:close/>
                </a:path>
              </a:pathLst>
            </a:custGeom>
            <a:solidFill>
              <a:srgbClr val="E6BC98"/>
            </a:solidFill>
            <a:ln w="12700" cap="flat">
              <a:noFill/>
              <a:miter lim="400000"/>
            </a:ln>
            <a:effectLst/>
          </p:spPr>
          <p:txBody>
            <a:bodyPr wrap="square" lIns="45718" tIns="45718" rIns="45718" bIns="45718" numCol="1" anchor="ctr">
              <a:noAutofit/>
            </a:bodyPr>
            <a:lstStyle/>
            <a:p>
              <a:endParaRPr/>
            </a:p>
          </p:txBody>
        </p:sp>
        <p:sp>
          <p:nvSpPr>
            <p:cNvPr id="1179" name="Freeform: Shape 63"/>
            <p:cNvSpPr/>
            <p:nvPr/>
          </p:nvSpPr>
          <p:spPr>
            <a:xfrm>
              <a:off x="141171" y="578561"/>
              <a:ext cx="55131" cy="22160"/>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598"/>
                  </a:lnTo>
                  <a:lnTo>
                    <a:pt x="0" y="20918"/>
                  </a:lnTo>
                  <a:cubicBezTo>
                    <a:pt x="0" y="9365"/>
                    <a:pt x="3764" y="0"/>
                    <a:pt x="8407" y="0"/>
                  </a:cubicBezTo>
                  <a:lnTo>
                    <a:pt x="21600" y="0"/>
                  </a:lnTo>
                  <a:close/>
                </a:path>
              </a:pathLst>
            </a:custGeom>
            <a:solidFill>
              <a:srgbClr val="000000"/>
            </a:solidFill>
            <a:ln w="12700" cap="flat">
              <a:noFill/>
              <a:miter lim="400000"/>
            </a:ln>
            <a:effectLst/>
          </p:spPr>
          <p:txBody>
            <a:bodyPr wrap="square" lIns="45718" tIns="45718" rIns="45718" bIns="45718" numCol="1" anchor="ctr">
              <a:noAutofit/>
            </a:bodyPr>
            <a:lstStyle/>
            <a:p>
              <a:endParaRPr/>
            </a:p>
          </p:txBody>
        </p:sp>
        <p:sp>
          <p:nvSpPr>
            <p:cNvPr id="1180" name="Freeform: Shape 64"/>
            <p:cNvSpPr/>
            <p:nvPr/>
          </p:nvSpPr>
          <p:spPr>
            <a:xfrm>
              <a:off x="88400" y="5118"/>
              <a:ext cx="74139" cy="74139"/>
            </a:xfrm>
            <a:prstGeom prst="ellipse">
              <a:avLst/>
            </a:prstGeom>
            <a:solidFill>
              <a:srgbClr val="E6BC98"/>
            </a:solidFill>
            <a:ln w="12700" cap="flat">
              <a:noFill/>
              <a:miter lim="400000"/>
            </a:ln>
            <a:effectLst/>
          </p:spPr>
          <p:txBody>
            <a:bodyPr wrap="square" lIns="45718" tIns="45718" rIns="45718" bIns="45718" numCol="1" anchor="ctr">
              <a:noAutofit/>
            </a:bodyPr>
            <a:lstStyle/>
            <a:p>
              <a:endParaRPr/>
            </a:p>
          </p:txBody>
        </p:sp>
        <p:sp>
          <p:nvSpPr>
            <p:cNvPr id="1181" name="Freeform: Shape 65"/>
            <p:cNvSpPr/>
            <p:nvPr/>
          </p:nvSpPr>
          <p:spPr>
            <a:xfrm>
              <a:off x="17233" y="94281"/>
              <a:ext cx="196763" cy="461772"/>
            </a:xfrm>
            <a:custGeom>
              <a:avLst/>
              <a:gdLst/>
              <a:ahLst/>
              <a:cxnLst>
                <a:cxn ang="0">
                  <a:pos x="wd2" y="hd2"/>
                </a:cxn>
                <a:cxn ang="5400000">
                  <a:pos x="wd2" y="hd2"/>
                </a:cxn>
                <a:cxn ang="10800000">
                  <a:pos x="wd2" y="hd2"/>
                </a:cxn>
                <a:cxn ang="16200000">
                  <a:pos x="wd2" y="hd2"/>
                </a:cxn>
              </a:cxnLst>
              <a:rect l="0" t="0" r="r" b="b"/>
              <a:pathLst>
                <a:path w="21600" h="21600" extrusionOk="0">
                  <a:moveTo>
                    <a:pt x="11355" y="0"/>
                  </a:moveTo>
                  <a:lnTo>
                    <a:pt x="14179" y="138"/>
                  </a:lnTo>
                  <a:cubicBezTo>
                    <a:pt x="15572" y="979"/>
                    <a:pt x="15929" y="2055"/>
                    <a:pt x="15140" y="3029"/>
                  </a:cubicBezTo>
                  <a:lnTo>
                    <a:pt x="13009" y="5655"/>
                  </a:lnTo>
                  <a:cubicBezTo>
                    <a:pt x="13009" y="5655"/>
                    <a:pt x="15967" y="8182"/>
                    <a:pt x="15967" y="10528"/>
                  </a:cubicBezTo>
                  <a:cubicBezTo>
                    <a:pt x="15967" y="12874"/>
                    <a:pt x="21600" y="21248"/>
                    <a:pt x="21600" y="21248"/>
                  </a:cubicBezTo>
                  <a:lnTo>
                    <a:pt x="13670" y="21600"/>
                  </a:lnTo>
                  <a:lnTo>
                    <a:pt x="10211" y="12680"/>
                  </a:lnTo>
                  <a:lnTo>
                    <a:pt x="5443" y="21564"/>
                  </a:lnTo>
                  <a:lnTo>
                    <a:pt x="0" y="21187"/>
                  </a:lnTo>
                  <a:lnTo>
                    <a:pt x="2998" y="9538"/>
                  </a:lnTo>
                  <a:lnTo>
                    <a:pt x="4979" y="5704"/>
                  </a:lnTo>
                  <a:lnTo>
                    <a:pt x="5063" y="3834"/>
                  </a:lnTo>
                  <a:cubicBezTo>
                    <a:pt x="5063" y="3834"/>
                    <a:pt x="4221" y="2431"/>
                    <a:pt x="6329" y="1533"/>
                  </a:cubicBezTo>
                  <a:lnTo>
                    <a:pt x="8903" y="5"/>
                  </a:lnTo>
                  <a:close/>
                </a:path>
              </a:pathLst>
            </a:custGeom>
            <a:solidFill>
              <a:schemeClr val="accent4"/>
            </a:solidFill>
            <a:ln w="12700" cap="flat">
              <a:noFill/>
              <a:miter lim="400000"/>
            </a:ln>
            <a:effectLst/>
          </p:spPr>
          <p:txBody>
            <a:bodyPr wrap="square" lIns="45718" tIns="45718" rIns="45718" bIns="45718" numCol="1" anchor="ctr">
              <a:noAutofit/>
            </a:bodyPr>
            <a:lstStyle/>
            <a:p>
              <a:endParaRPr/>
            </a:p>
          </p:txBody>
        </p:sp>
        <p:sp>
          <p:nvSpPr>
            <p:cNvPr id="1182" name="Freeform: Shape 66"/>
            <p:cNvSpPr/>
            <p:nvPr/>
          </p:nvSpPr>
          <p:spPr>
            <a:xfrm>
              <a:off x="82244" y="-2"/>
              <a:ext cx="54473" cy="28934"/>
            </a:xfrm>
            <a:custGeom>
              <a:avLst/>
              <a:gdLst/>
              <a:ahLst/>
              <a:cxnLst>
                <a:cxn ang="0">
                  <a:pos x="wd2" y="hd2"/>
                </a:cxn>
                <a:cxn ang="5400000">
                  <a:pos x="wd2" y="hd2"/>
                </a:cxn>
                <a:cxn ang="10800000">
                  <a:pos x="wd2" y="hd2"/>
                </a:cxn>
                <a:cxn ang="16200000">
                  <a:pos x="wd2" y="hd2"/>
                </a:cxn>
              </a:cxnLst>
              <a:rect l="0" t="0" r="r" b="b"/>
              <a:pathLst>
                <a:path w="21600" h="19207" extrusionOk="0">
                  <a:moveTo>
                    <a:pt x="0" y="19207"/>
                  </a:moveTo>
                  <a:lnTo>
                    <a:pt x="21600" y="19207"/>
                  </a:lnTo>
                  <a:lnTo>
                    <a:pt x="21600" y="3443"/>
                  </a:lnTo>
                  <a:cubicBezTo>
                    <a:pt x="16859" y="289"/>
                    <a:pt x="12220" y="-2393"/>
                    <a:pt x="9415" y="3443"/>
                  </a:cubicBezTo>
                  <a:cubicBezTo>
                    <a:pt x="4216" y="3443"/>
                    <a:pt x="0" y="10500"/>
                    <a:pt x="0" y="19207"/>
                  </a:cubicBezTo>
                  <a:close/>
                </a:path>
              </a:pathLst>
            </a:custGeom>
            <a:solidFill>
              <a:srgbClr val="89572F"/>
            </a:solidFill>
            <a:ln w="12700" cap="flat">
              <a:noFill/>
              <a:miter lim="400000"/>
            </a:ln>
            <a:effectLst/>
          </p:spPr>
          <p:txBody>
            <a:bodyPr wrap="square" lIns="45718" tIns="45718" rIns="45718" bIns="45718" numCol="1" anchor="ctr">
              <a:noAutofit/>
            </a:bodyPr>
            <a:lstStyle/>
            <a:p>
              <a:endParaRPr/>
            </a:p>
          </p:txBody>
        </p:sp>
        <p:sp>
          <p:nvSpPr>
            <p:cNvPr id="1183" name="Freeform: Shape 67"/>
            <p:cNvSpPr/>
            <p:nvPr/>
          </p:nvSpPr>
          <p:spPr>
            <a:xfrm>
              <a:off x="98053" y="994"/>
              <a:ext cx="83357" cy="83578"/>
            </a:xfrm>
            <a:custGeom>
              <a:avLst/>
              <a:gdLst/>
              <a:ahLst/>
              <a:cxnLst>
                <a:cxn ang="0">
                  <a:pos x="wd2" y="hd2"/>
                </a:cxn>
                <a:cxn ang="5400000">
                  <a:pos x="wd2" y="hd2"/>
                </a:cxn>
                <a:cxn ang="10800000">
                  <a:pos x="wd2" y="hd2"/>
                </a:cxn>
                <a:cxn ang="16200000">
                  <a:pos x="wd2" y="hd2"/>
                </a:cxn>
              </a:cxnLst>
              <a:rect l="0" t="0" r="r" b="b"/>
              <a:pathLst>
                <a:path w="21600" h="20809" extrusionOk="0">
                  <a:moveTo>
                    <a:pt x="10800" y="0"/>
                  </a:moveTo>
                  <a:cubicBezTo>
                    <a:pt x="19238" y="0"/>
                    <a:pt x="21600" y="10162"/>
                    <a:pt x="21600" y="15895"/>
                  </a:cubicBezTo>
                  <a:cubicBezTo>
                    <a:pt x="21600" y="19093"/>
                    <a:pt x="20095" y="20237"/>
                    <a:pt x="17730" y="20623"/>
                  </a:cubicBezTo>
                  <a:lnTo>
                    <a:pt x="16895" y="16344"/>
                  </a:lnTo>
                  <a:lnTo>
                    <a:pt x="14939" y="20807"/>
                  </a:lnTo>
                  <a:cubicBezTo>
                    <a:pt x="14275" y="20811"/>
                    <a:pt x="13577" y="20798"/>
                    <a:pt x="12853" y="20786"/>
                  </a:cubicBezTo>
                  <a:lnTo>
                    <a:pt x="12190" y="19474"/>
                  </a:lnTo>
                  <a:lnTo>
                    <a:pt x="10711" y="20762"/>
                  </a:lnTo>
                  <a:cubicBezTo>
                    <a:pt x="4788" y="20771"/>
                    <a:pt x="0" y="21600"/>
                    <a:pt x="0" y="15895"/>
                  </a:cubicBezTo>
                  <a:cubicBezTo>
                    <a:pt x="0" y="10162"/>
                    <a:pt x="2071" y="0"/>
                    <a:pt x="10800" y="0"/>
                  </a:cubicBezTo>
                  <a:close/>
                </a:path>
              </a:pathLst>
            </a:custGeom>
            <a:solidFill>
              <a:srgbClr val="89572F"/>
            </a:solidFill>
            <a:ln w="12700" cap="flat">
              <a:noFill/>
              <a:miter lim="400000"/>
            </a:ln>
            <a:effectLst/>
          </p:spPr>
          <p:txBody>
            <a:bodyPr wrap="square" lIns="45718" tIns="45718" rIns="45718" bIns="45718" numCol="1" anchor="ctr">
              <a:noAutofit/>
            </a:bodyPr>
            <a:lstStyle/>
            <a:p>
              <a:endParaRPr/>
            </a:p>
          </p:txBody>
        </p:sp>
        <p:sp>
          <p:nvSpPr>
            <p:cNvPr id="1184" name="Freeform: Shape 68"/>
            <p:cNvSpPr/>
            <p:nvPr/>
          </p:nvSpPr>
          <p:spPr>
            <a:xfrm>
              <a:off x="77529" y="140125"/>
              <a:ext cx="14061" cy="8633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19485" y="6641"/>
                  </a:lnTo>
                  <a:lnTo>
                    <a:pt x="13872" y="0"/>
                  </a:lnTo>
                  <a:lnTo>
                    <a:pt x="0" y="6578"/>
                  </a:lnTo>
                  <a:lnTo>
                    <a:pt x="21600" y="21600"/>
                  </a:lnTo>
                  <a:close/>
                </a:path>
              </a:pathLst>
            </a:custGeom>
            <a:solidFill>
              <a:srgbClr val="000000">
                <a:alpha val="20000"/>
              </a:srgbClr>
            </a:solidFill>
            <a:ln w="12700" cap="flat">
              <a:noFill/>
              <a:miter lim="400000"/>
            </a:ln>
            <a:effectLst/>
          </p:spPr>
          <p:txBody>
            <a:bodyPr wrap="square" lIns="45718" tIns="45718" rIns="45718" bIns="45718" numCol="1" anchor="ctr">
              <a:noAutofit/>
            </a:bodyPr>
            <a:lstStyle/>
            <a:p>
              <a:endParaRPr/>
            </a:p>
          </p:txBody>
        </p:sp>
        <p:sp>
          <p:nvSpPr>
            <p:cNvPr id="1185" name="Freeform: Shape 69"/>
            <p:cNvSpPr/>
            <p:nvPr/>
          </p:nvSpPr>
          <p:spPr>
            <a:xfrm>
              <a:off x="135195" y="95428"/>
              <a:ext cx="75204" cy="172503"/>
            </a:xfrm>
            <a:custGeom>
              <a:avLst/>
              <a:gdLst/>
              <a:ahLst/>
              <a:cxnLst>
                <a:cxn ang="0">
                  <a:pos x="wd2" y="hd2"/>
                </a:cxn>
                <a:cxn ang="5400000">
                  <a:pos x="wd2" y="hd2"/>
                </a:cxn>
                <a:cxn ang="10800000">
                  <a:pos x="wd2" y="hd2"/>
                </a:cxn>
                <a:cxn ang="16200000">
                  <a:pos x="wd2" y="hd2"/>
                </a:cxn>
              </a:cxnLst>
              <a:rect l="0" t="0" r="r" b="b"/>
              <a:pathLst>
                <a:path w="21600" h="21600" extrusionOk="0">
                  <a:moveTo>
                    <a:pt x="17644" y="21595"/>
                  </a:moveTo>
                  <a:lnTo>
                    <a:pt x="712" y="20964"/>
                  </a:lnTo>
                  <a:lnTo>
                    <a:pt x="0" y="0"/>
                  </a:lnTo>
                  <a:lnTo>
                    <a:pt x="8255" y="231"/>
                  </a:lnTo>
                  <a:cubicBezTo>
                    <a:pt x="9318" y="262"/>
                    <a:pt x="10268" y="531"/>
                    <a:pt x="10768" y="941"/>
                  </a:cubicBezTo>
                  <a:lnTo>
                    <a:pt x="21600" y="9900"/>
                  </a:lnTo>
                  <a:lnTo>
                    <a:pt x="20967" y="20300"/>
                  </a:lnTo>
                  <a:cubicBezTo>
                    <a:pt x="20923" y="21022"/>
                    <a:pt x="19570" y="21598"/>
                    <a:pt x="17913" y="21600"/>
                  </a:cubicBezTo>
                  <a:cubicBezTo>
                    <a:pt x="17824" y="21600"/>
                    <a:pt x="17734" y="21598"/>
                    <a:pt x="17644" y="21595"/>
                  </a:cubicBezTo>
                  <a:close/>
                </a:path>
              </a:pathLst>
            </a:custGeom>
            <a:solidFill>
              <a:srgbClr val="CCA25B"/>
            </a:solidFill>
            <a:ln w="12700" cap="flat">
              <a:noFill/>
              <a:miter lim="400000"/>
            </a:ln>
            <a:effectLst/>
          </p:spPr>
          <p:txBody>
            <a:bodyPr wrap="square" lIns="45718" tIns="45718" rIns="45718" bIns="45718" numCol="1" anchor="ctr">
              <a:noAutofit/>
            </a:bodyPr>
            <a:lstStyle/>
            <a:p>
              <a:endParaRPr/>
            </a:p>
          </p:txBody>
        </p:sp>
        <p:sp>
          <p:nvSpPr>
            <p:cNvPr id="1186" name="Freeform: Shape 70"/>
            <p:cNvSpPr/>
            <p:nvPr/>
          </p:nvSpPr>
          <p:spPr>
            <a:xfrm>
              <a:off x="64149" y="88869"/>
              <a:ext cx="100608" cy="134456"/>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cubicBezTo>
                    <a:pt x="0" y="4845"/>
                    <a:pt x="4845" y="0"/>
                    <a:pt x="10800" y="0"/>
                  </a:cubicBezTo>
                  <a:cubicBezTo>
                    <a:pt x="16755" y="0"/>
                    <a:pt x="21600" y="4845"/>
                    <a:pt x="21600" y="10800"/>
                  </a:cubicBezTo>
                  <a:cubicBezTo>
                    <a:pt x="21600" y="16755"/>
                    <a:pt x="16755" y="21600"/>
                    <a:pt x="10800" y="21600"/>
                  </a:cubicBezTo>
                  <a:cubicBezTo>
                    <a:pt x="4845" y="21600"/>
                    <a:pt x="0" y="16755"/>
                    <a:pt x="0" y="10800"/>
                  </a:cubicBezTo>
                  <a:close/>
                  <a:moveTo>
                    <a:pt x="1413" y="10800"/>
                  </a:moveTo>
                  <a:cubicBezTo>
                    <a:pt x="1413" y="16172"/>
                    <a:pt x="5624" y="20543"/>
                    <a:pt x="10800" y="20543"/>
                  </a:cubicBezTo>
                  <a:cubicBezTo>
                    <a:pt x="15976" y="20543"/>
                    <a:pt x="20187" y="16172"/>
                    <a:pt x="20187" y="10800"/>
                  </a:cubicBezTo>
                  <a:cubicBezTo>
                    <a:pt x="20187" y="5428"/>
                    <a:pt x="15976" y="1057"/>
                    <a:pt x="10800" y="1057"/>
                  </a:cubicBezTo>
                  <a:cubicBezTo>
                    <a:pt x="5624" y="1057"/>
                    <a:pt x="1413" y="5428"/>
                    <a:pt x="1413" y="10800"/>
                  </a:cubicBezTo>
                  <a:close/>
                </a:path>
              </a:pathLst>
            </a:custGeom>
            <a:solidFill>
              <a:srgbClr val="CCA25B"/>
            </a:solidFill>
            <a:ln w="12700" cap="flat">
              <a:noFill/>
              <a:miter lim="400000"/>
            </a:ln>
            <a:effectLst/>
          </p:spPr>
          <p:txBody>
            <a:bodyPr wrap="square" lIns="45718" tIns="45718" rIns="45718" bIns="45718" numCol="1" anchor="ctr">
              <a:noAutofit/>
            </a:bodyPr>
            <a:lstStyle/>
            <a:p>
              <a:endParaRPr/>
            </a:p>
          </p:txBody>
        </p:sp>
        <p:sp>
          <p:nvSpPr>
            <p:cNvPr id="1187" name="Freeform: Shape 71"/>
            <p:cNvSpPr/>
            <p:nvPr/>
          </p:nvSpPr>
          <p:spPr>
            <a:xfrm>
              <a:off x="157348" y="96966"/>
              <a:ext cx="41385" cy="162150"/>
            </a:xfrm>
            <a:custGeom>
              <a:avLst/>
              <a:gdLst/>
              <a:ahLst/>
              <a:cxnLst>
                <a:cxn ang="0">
                  <a:pos x="wd2" y="hd2"/>
                </a:cxn>
                <a:cxn ang="5400000">
                  <a:pos x="wd2" y="hd2"/>
                </a:cxn>
                <a:cxn ang="10800000">
                  <a:pos x="wd2" y="hd2"/>
                </a:cxn>
                <a:cxn ang="16200000">
                  <a:pos x="wd2" y="hd2"/>
                </a:cxn>
              </a:cxnLst>
              <a:rect l="0" t="0" r="r" b="b"/>
              <a:pathLst>
                <a:path w="21600" h="21600" extrusionOk="0">
                  <a:moveTo>
                    <a:pt x="19577" y="21600"/>
                  </a:moveTo>
                  <a:lnTo>
                    <a:pt x="21600" y="10340"/>
                  </a:lnTo>
                  <a:lnTo>
                    <a:pt x="875" y="0"/>
                  </a:lnTo>
                  <a:lnTo>
                    <a:pt x="0" y="114"/>
                  </a:lnTo>
                  <a:lnTo>
                    <a:pt x="20608" y="10395"/>
                  </a:lnTo>
                  <a:lnTo>
                    <a:pt x="18596" y="21589"/>
                  </a:lnTo>
                  <a:lnTo>
                    <a:pt x="19577" y="21600"/>
                  </a:lnTo>
                  <a:close/>
                </a:path>
              </a:pathLst>
            </a:custGeom>
            <a:solidFill>
              <a:srgbClr val="000000"/>
            </a:solidFill>
            <a:ln w="12700" cap="flat">
              <a:noFill/>
              <a:miter lim="400000"/>
            </a:ln>
            <a:effectLst/>
          </p:spPr>
          <p:txBody>
            <a:bodyPr wrap="square" lIns="45718" tIns="45718" rIns="45718" bIns="45718" numCol="1" anchor="ctr">
              <a:noAutofit/>
            </a:bodyPr>
            <a:lstStyle/>
            <a:p>
              <a:endParaRPr/>
            </a:p>
          </p:txBody>
        </p:sp>
        <p:sp>
          <p:nvSpPr>
            <p:cNvPr id="1188" name="Freeform: Shape 72"/>
            <p:cNvSpPr/>
            <p:nvPr/>
          </p:nvSpPr>
          <p:spPr>
            <a:xfrm>
              <a:off x="88560" y="129538"/>
              <a:ext cx="30027" cy="191420"/>
            </a:xfrm>
            <a:custGeom>
              <a:avLst/>
              <a:gdLst/>
              <a:ahLst/>
              <a:cxnLst>
                <a:cxn ang="0">
                  <a:pos x="wd2" y="hd2"/>
                </a:cxn>
                <a:cxn ang="5400000">
                  <a:pos x="wd2" y="hd2"/>
                </a:cxn>
                <a:cxn ang="10800000">
                  <a:pos x="wd2" y="hd2"/>
                </a:cxn>
                <a:cxn ang="16200000">
                  <a:pos x="wd2" y="hd2"/>
                </a:cxn>
              </a:cxnLst>
              <a:rect l="0" t="0" r="r" b="b"/>
              <a:pathLst>
                <a:path w="20594" h="21475" extrusionOk="0">
                  <a:moveTo>
                    <a:pt x="6617" y="21218"/>
                  </a:moveTo>
                  <a:cubicBezTo>
                    <a:pt x="2559" y="20768"/>
                    <a:pt x="1498" y="19866"/>
                    <a:pt x="4249" y="19202"/>
                  </a:cubicBezTo>
                  <a:cubicBezTo>
                    <a:pt x="4541" y="19131"/>
                    <a:pt x="4872" y="19065"/>
                    <a:pt x="5237" y="19004"/>
                  </a:cubicBezTo>
                  <a:lnTo>
                    <a:pt x="0" y="0"/>
                  </a:lnTo>
                  <a:lnTo>
                    <a:pt x="19161" y="380"/>
                  </a:lnTo>
                  <a:lnTo>
                    <a:pt x="18305" y="19039"/>
                  </a:lnTo>
                  <a:cubicBezTo>
                    <a:pt x="21600" y="19638"/>
                    <a:pt x="21302" y="20561"/>
                    <a:pt x="17639" y="21100"/>
                  </a:cubicBezTo>
                  <a:cubicBezTo>
                    <a:pt x="14573" y="21551"/>
                    <a:pt x="10016" y="21600"/>
                    <a:pt x="6617" y="21218"/>
                  </a:cubicBezTo>
                  <a:close/>
                </a:path>
              </a:pathLst>
            </a:custGeom>
            <a:solidFill>
              <a:srgbClr val="E6BC98"/>
            </a:solidFill>
            <a:ln w="12700" cap="flat">
              <a:noFill/>
              <a:miter lim="400000"/>
            </a:ln>
            <a:effectLst/>
          </p:spPr>
          <p:txBody>
            <a:bodyPr wrap="square" lIns="45718" tIns="45718" rIns="45718" bIns="45718" numCol="1" anchor="ctr">
              <a:noAutofit/>
            </a:bodyPr>
            <a:lstStyle/>
            <a:p>
              <a:endParaRPr/>
            </a:p>
          </p:txBody>
        </p:sp>
        <p:sp>
          <p:nvSpPr>
            <p:cNvPr id="1189" name="Freeform: Shape 73"/>
            <p:cNvSpPr/>
            <p:nvPr/>
          </p:nvSpPr>
          <p:spPr>
            <a:xfrm>
              <a:off x="81447" y="89629"/>
              <a:ext cx="46850" cy="126719"/>
            </a:xfrm>
            <a:custGeom>
              <a:avLst/>
              <a:gdLst/>
              <a:ahLst/>
              <a:cxnLst>
                <a:cxn ang="0">
                  <a:pos x="wd2" y="hd2"/>
                </a:cxn>
                <a:cxn ang="5400000">
                  <a:pos x="wd2" y="hd2"/>
                </a:cxn>
                <a:cxn ang="10800000">
                  <a:pos x="wd2" y="hd2"/>
                </a:cxn>
                <a:cxn ang="16200000">
                  <a:pos x="wd2" y="hd2"/>
                </a:cxn>
              </a:cxnLst>
              <a:rect l="0" t="0" r="r" b="b"/>
              <a:pathLst>
                <a:path w="21600" h="21479" extrusionOk="0">
                  <a:moveTo>
                    <a:pt x="21600" y="6069"/>
                  </a:moveTo>
                  <a:lnTo>
                    <a:pt x="16812" y="15471"/>
                  </a:lnTo>
                  <a:lnTo>
                    <a:pt x="16424" y="21284"/>
                  </a:lnTo>
                  <a:lnTo>
                    <a:pt x="2136" y="21479"/>
                  </a:lnTo>
                  <a:lnTo>
                    <a:pt x="0" y="16595"/>
                  </a:lnTo>
                  <a:lnTo>
                    <a:pt x="318" y="3784"/>
                  </a:lnTo>
                  <a:cubicBezTo>
                    <a:pt x="368" y="1779"/>
                    <a:pt x="4626" y="130"/>
                    <a:pt x="10068" y="7"/>
                  </a:cubicBezTo>
                  <a:cubicBezTo>
                    <a:pt x="15732" y="-121"/>
                    <a:pt x="20627" y="1445"/>
                    <a:pt x="21064" y="3525"/>
                  </a:cubicBezTo>
                  <a:close/>
                </a:path>
              </a:pathLst>
            </a:custGeom>
            <a:solidFill>
              <a:schemeClr val="accent4"/>
            </a:solidFill>
            <a:ln w="12700" cap="flat">
              <a:noFill/>
              <a:miter lim="400000"/>
            </a:ln>
            <a:effectLst/>
          </p:spPr>
          <p:txBody>
            <a:bodyPr wrap="square" lIns="45718" tIns="45718" rIns="45718" bIns="45718" numCol="1" anchor="ctr">
              <a:noAutofit/>
            </a:bodyPr>
            <a:lstStyle/>
            <a:p>
              <a:endParaRPr/>
            </a:p>
          </p:txBody>
        </p:sp>
      </p:grpSp>
      <p:grpSp>
        <p:nvGrpSpPr>
          <p:cNvPr id="1215" name="Group 74"/>
          <p:cNvGrpSpPr/>
          <p:nvPr/>
        </p:nvGrpSpPr>
        <p:grpSpPr>
          <a:xfrm>
            <a:off x="10358565" y="5883956"/>
            <a:ext cx="351725" cy="589995"/>
            <a:chOff x="0" y="-2"/>
            <a:chExt cx="351723" cy="589993"/>
          </a:xfrm>
        </p:grpSpPr>
        <p:sp>
          <p:nvSpPr>
            <p:cNvPr id="1191" name="Freeform: Shape 75"/>
            <p:cNvSpPr/>
            <p:nvPr/>
          </p:nvSpPr>
          <p:spPr>
            <a:xfrm>
              <a:off x="277501" y="469354"/>
              <a:ext cx="36900" cy="96433"/>
            </a:xfrm>
            <a:custGeom>
              <a:avLst/>
              <a:gdLst/>
              <a:ahLst/>
              <a:cxnLst>
                <a:cxn ang="0">
                  <a:pos x="wd2" y="hd2"/>
                </a:cxn>
                <a:cxn ang="5400000">
                  <a:pos x="wd2" y="hd2"/>
                </a:cxn>
                <a:cxn ang="10800000">
                  <a:pos x="wd2" y="hd2"/>
                </a:cxn>
                <a:cxn ang="16200000">
                  <a:pos x="wd2" y="hd2"/>
                </a:cxn>
              </a:cxnLst>
              <a:rect l="0" t="0" r="r" b="b"/>
              <a:pathLst>
                <a:path w="21600" h="21600" extrusionOk="0">
                  <a:moveTo>
                    <a:pt x="2" y="21600"/>
                  </a:moveTo>
                  <a:lnTo>
                    <a:pt x="14636" y="21600"/>
                  </a:lnTo>
                  <a:lnTo>
                    <a:pt x="21600" y="0"/>
                  </a:lnTo>
                  <a:lnTo>
                    <a:pt x="0" y="0"/>
                  </a:lnTo>
                  <a:lnTo>
                    <a:pt x="2" y="21600"/>
                  </a:lnTo>
                  <a:close/>
                </a:path>
              </a:pathLst>
            </a:custGeom>
            <a:solidFill>
              <a:srgbClr val="FFE7D1"/>
            </a:solidFill>
            <a:ln w="12700" cap="flat">
              <a:noFill/>
              <a:miter lim="400000"/>
            </a:ln>
            <a:effectLst/>
          </p:spPr>
          <p:txBody>
            <a:bodyPr wrap="square" lIns="45718" tIns="45718" rIns="45718" bIns="45718" numCol="1" anchor="ctr">
              <a:noAutofit/>
            </a:bodyPr>
            <a:lstStyle/>
            <a:p>
              <a:endParaRPr/>
            </a:p>
          </p:txBody>
        </p:sp>
        <p:sp>
          <p:nvSpPr>
            <p:cNvPr id="1192" name="Freeform: Shape 76"/>
            <p:cNvSpPr/>
            <p:nvPr/>
          </p:nvSpPr>
          <p:spPr>
            <a:xfrm>
              <a:off x="271106" y="557588"/>
              <a:ext cx="80617" cy="32403"/>
            </a:xfrm>
            <a:custGeom>
              <a:avLst/>
              <a:gdLst/>
              <a:ahLst/>
              <a:cxnLst>
                <a:cxn ang="0">
                  <a:pos x="wd2" y="hd2"/>
                </a:cxn>
                <a:cxn ang="5400000">
                  <a:pos x="wd2" y="hd2"/>
                </a:cxn>
                <a:cxn ang="10800000">
                  <a:pos x="wd2" y="hd2"/>
                </a:cxn>
                <a:cxn ang="16200000">
                  <a:pos x="wd2" y="hd2"/>
                </a:cxn>
              </a:cxnLst>
              <a:rect l="0" t="0" r="r" b="b"/>
              <a:pathLst>
                <a:path w="21600" h="21600" extrusionOk="0">
                  <a:moveTo>
                    <a:pt x="0" y="2"/>
                  </a:moveTo>
                  <a:lnTo>
                    <a:pt x="13192" y="0"/>
                  </a:lnTo>
                  <a:lnTo>
                    <a:pt x="13193" y="0"/>
                  </a:lnTo>
                  <a:cubicBezTo>
                    <a:pt x="17836" y="2"/>
                    <a:pt x="21600" y="9367"/>
                    <a:pt x="21600" y="20918"/>
                  </a:cubicBezTo>
                  <a:lnTo>
                    <a:pt x="21600" y="21598"/>
                  </a:lnTo>
                  <a:lnTo>
                    <a:pt x="1" y="21600"/>
                  </a:lnTo>
                  <a:close/>
                </a:path>
              </a:pathLst>
            </a:custGeom>
            <a:solidFill>
              <a:srgbClr val="000000"/>
            </a:solidFill>
            <a:ln w="12700" cap="flat">
              <a:noFill/>
              <a:miter lim="400000"/>
            </a:ln>
            <a:effectLst/>
          </p:spPr>
          <p:txBody>
            <a:bodyPr wrap="square" lIns="45718" tIns="45718" rIns="45718" bIns="45718" numCol="1" anchor="ctr">
              <a:noAutofit/>
            </a:bodyPr>
            <a:lstStyle/>
            <a:p>
              <a:endParaRPr/>
            </a:p>
          </p:txBody>
        </p:sp>
        <p:sp>
          <p:nvSpPr>
            <p:cNvPr id="1193" name="Freeform: Shape 77"/>
            <p:cNvSpPr/>
            <p:nvPr/>
          </p:nvSpPr>
          <p:spPr>
            <a:xfrm>
              <a:off x="94310" y="436445"/>
              <a:ext cx="86421" cy="92783"/>
            </a:xfrm>
            <a:custGeom>
              <a:avLst/>
              <a:gdLst/>
              <a:ahLst/>
              <a:cxnLst>
                <a:cxn ang="0">
                  <a:pos x="wd2" y="hd2"/>
                </a:cxn>
                <a:cxn ang="5400000">
                  <a:pos x="wd2" y="hd2"/>
                </a:cxn>
                <a:cxn ang="10800000">
                  <a:pos x="wd2" y="hd2"/>
                </a:cxn>
                <a:cxn ang="16200000">
                  <a:pos x="wd2" y="hd2"/>
                </a:cxn>
              </a:cxnLst>
              <a:rect l="0" t="0" r="r" b="b"/>
              <a:pathLst>
                <a:path w="21600" h="21600" extrusionOk="0">
                  <a:moveTo>
                    <a:pt x="21600" y="18188"/>
                  </a:moveTo>
                  <a:lnTo>
                    <a:pt x="16538" y="21600"/>
                  </a:lnTo>
                  <a:lnTo>
                    <a:pt x="0" y="5036"/>
                  </a:lnTo>
                  <a:lnTo>
                    <a:pt x="7471" y="0"/>
                  </a:lnTo>
                  <a:lnTo>
                    <a:pt x="21600" y="18188"/>
                  </a:lnTo>
                  <a:close/>
                </a:path>
              </a:pathLst>
            </a:custGeom>
            <a:solidFill>
              <a:srgbClr val="FFE7D1"/>
            </a:solidFill>
            <a:ln w="12700" cap="flat">
              <a:noFill/>
              <a:miter lim="400000"/>
            </a:ln>
            <a:effectLst/>
          </p:spPr>
          <p:txBody>
            <a:bodyPr wrap="square" lIns="45718" tIns="45718" rIns="45718" bIns="45718" numCol="1" anchor="ctr">
              <a:noAutofit/>
            </a:bodyPr>
            <a:lstStyle/>
            <a:p>
              <a:endParaRPr/>
            </a:p>
          </p:txBody>
        </p:sp>
        <p:sp>
          <p:nvSpPr>
            <p:cNvPr id="1194" name="Freeform: Shape 78"/>
            <p:cNvSpPr/>
            <p:nvPr/>
          </p:nvSpPr>
          <p:spPr>
            <a:xfrm>
              <a:off x="128218" y="504187"/>
              <a:ext cx="71864" cy="73506"/>
            </a:xfrm>
            <a:custGeom>
              <a:avLst/>
              <a:gdLst/>
              <a:ahLst/>
              <a:cxnLst>
                <a:cxn ang="0">
                  <a:pos x="wd2" y="hd2"/>
                </a:cxn>
                <a:cxn ang="5400000">
                  <a:pos x="wd2" y="hd2"/>
                </a:cxn>
                <a:cxn ang="10800000">
                  <a:pos x="wd2" y="hd2"/>
                </a:cxn>
                <a:cxn ang="16200000">
                  <a:pos x="wd2" y="hd2"/>
                </a:cxn>
              </a:cxnLst>
              <a:rect l="0" t="0" r="r" b="b"/>
              <a:pathLst>
                <a:path w="20408" h="21600" extrusionOk="0">
                  <a:moveTo>
                    <a:pt x="20408" y="7713"/>
                  </a:moveTo>
                  <a:lnTo>
                    <a:pt x="1862" y="21600"/>
                  </a:lnTo>
                  <a:lnTo>
                    <a:pt x="1692" y="21357"/>
                  </a:lnTo>
                  <a:cubicBezTo>
                    <a:pt x="-1192" y="17231"/>
                    <a:pt x="-299" y="11467"/>
                    <a:pt x="3688" y="8482"/>
                  </a:cubicBezTo>
                  <a:lnTo>
                    <a:pt x="3688" y="8481"/>
                  </a:lnTo>
                  <a:lnTo>
                    <a:pt x="15016" y="0"/>
                  </a:lnTo>
                  <a:close/>
                </a:path>
              </a:pathLst>
            </a:custGeom>
            <a:solidFill>
              <a:srgbClr val="000000"/>
            </a:solidFill>
            <a:ln w="12700" cap="flat">
              <a:noFill/>
              <a:miter lim="400000"/>
            </a:ln>
            <a:effectLst/>
          </p:spPr>
          <p:txBody>
            <a:bodyPr wrap="square" lIns="45718" tIns="45718" rIns="45718" bIns="45718" numCol="1" anchor="ctr">
              <a:noAutofit/>
            </a:bodyPr>
            <a:lstStyle/>
            <a:p>
              <a:endParaRPr/>
            </a:p>
          </p:txBody>
        </p:sp>
        <p:sp>
          <p:nvSpPr>
            <p:cNvPr id="1195" name="Freeform: Shape 79"/>
            <p:cNvSpPr/>
            <p:nvPr/>
          </p:nvSpPr>
          <p:spPr>
            <a:xfrm>
              <a:off x="133852" y="130954"/>
              <a:ext cx="87322" cy="172467"/>
            </a:xfrm>
            <a:custGeom>
              <a:avLst/>
              <a:gdLst/>
              <a:ahLst/>
              <a:cxnLst>
                <a:cxn ang="0">
                  <a:pos x="wd2" y="hd2"/>
                </a:cxn>
                <a:cxn ang="5400000">
                  <a:pos x="wd2" y="hd2"/>
                </a:cxn>
                <a:cxn ang="10800000">
                  <a:pos x="wd2" y="hd2"/>
                </a:cxn>
                <a:cxn ang="16200000">
                  <a:pos x="wd2" y="hd2"/>
                </a:cxn>
              </a:cxnLst>
              <a:rect l="0" t="0" r="r" b="b"/>
              <a:pathLst>
                <a:path w="21600" h="20314" extrusionOk="0">
                  <a:moveTo>
                    <a:pt x="18360" y="1028"/>
                  </a:moveTo>
                  <a:cubicBezTo>
                    <a:pt x="18360" y="1028"/>
                    <a:pt x="11871" y="-1286"/>
                    <a:pt x="4856" y="1028"/>
                  </a:cubicBezTo>
                  <a:lnTo>
                    <a:pt x="0" y="20314"/>
                  </a:lnTo>
                  <a:lnTo>
                    <a:pt x="14580" y="20314"/>
                  </a:lnTo>
                  <a:lnTo>
                    <a:pt x="16740" y="14143"/>
                  </a:lnTo>
                  <a:lnTo>
                    <a:pt x="21600" y="4886"/>
                  </a:lnTo>
                  <a:close/>
                </a:path>
              </a:pathLst>
            </a:custGeom>
            <a:solidFill>
              <a:srgbClr val="000000"/>
            </a:solidFill>
            <a:ln w="12700" cap="flat">
              <a:noFill/>
              <a:miter lim="400000"/>
            </a:ln>
            <a:effectLst/>
          </p:spPr>
          <p:txBody>
            <a:bodyPr wrap="square" lIns="45718" tIns="45718" rIns="45718" bIns="45718" numCol="1" anchor="ctr">
              <a:noAutofit/>
            </a:bodyPr>
            <a:lstStyle/>
            <a:p>
              <a:endParaRPr/>
            </a:p>
          </p:txBody>
        </p:sp>
        <p:sp>
          <p:nvSpPr>
            <p:cNvPr id="1196" name="Freeform: Shape 80"/>
            <p:cNvSpPr/>
            <p:nvPr/>
          </p:nvSpPr>
          <p:spPr>
            <a:xfrm>
              <a:off x="50757" y="290397"/>
              <a:ext cx="272945" cy="255236"/>
            </a:xfrm>
            <a:custGeom>
              <a:avLst/>
              <a:gdLst/>
              <a:ahLst/>
              <a:cxnLst>
                <a:cxn ang="0">
                  <a:pos x="wd2" y="hd2"/>
                </a:cxn>
                <a:cxn ang="5400000">
                  <a:pos x="wd2" y="hd2"/>
                </a:cxn>
                <a:cxn ang="10800000">
                  <a:pos x="wd2" y="hd2"/>
                </a:cxn>
                <a:cxn ang="16200000">
                  <a:pos x="wd2" y="hd2"/>
                </a:cxn>
              </a:cxnLst>
              <a:rect l="0" t="0" r="r" b="b"/>
              <a:pathLst>
                <a:path w="21581" h="21600" extrusionOk="0">
                  <a:moveTo>
                    <a:pt x="17107" y="8645"/>
                  </a:moveTo>
                  <a:lnTo>
                    <a:pt x="8743" y="5722"/>
                  </a:lnTo>
                  <a:lnTo>
                    <a:pt x="4756" y="9109"/>
                  </a:lnTo>
                  <a:lnTo>
                    <a:pt x="8992" y="16040"/>
                  </a:lnTo>
                  <a:lnTo>
                    <a:pt x="6776" y="19150"/>
                  </a:lnTo>
                  <a:lnTo>
                    <a:pt x="6713" y="19072"/>
                  </a:lnTo>
                  <a:cubicBezTo>
                    <a:pt x="6438" y="18737"/>
                    <a:pt x="-19" y="10840"/>
                    <a:pt x="0" y="8600"/>
                  </a:cubicBezTo>
                  <a:cubicBezTo>
                    <a:pt x="47" y="7080"/>
                    <a:pt x="287" y="5574"/>
                    <a:pt x="713" y="4123"/>
                  </a:cubicBezTo>
                  <a:lnTo>
                    <a:pt x="2810" y="937"/>
                  </a:lnTo>
                  <a:lnTo>
                    <a:pt x="5787" y="0"/>
                  </a:lnTo>
                  <a:lnTo>
                    <a:pt x="15642" y="1480"/>
                  </a:lnTo>
                  <a:lnTo>
                    <a:pt x="15659" y="1483"/>
                  </a:lnTo>
                  <a:lnTo>
                    <a:pt x="19641" y="4077"/>
                  </a:lnTo>
                  <a:cubicBezTo>
                    <a:pt x="20439" y="4626"/>
                    <a:pt x="20961" y="5532"/>
                    <a:pt x="21061" y="6542"/>
                  </a:cubicBezTo>
                  <a:cubicBezTo>
                    <a:pt x="21232" y="8190"/>
                    <a:pt x="21575" y="21380"/>
                    <a:pt x="21579" y="21514"/>
                  </a:cubicBezTo>
                  <a:lnTo>
                    <a:pt x="21581" y="21600"/>
                  </a:lnTo>
                  <a:lnTo>
                    <a:pt x="17280" y="21600"/>
                  </a:lnTo>
                  <a:close/>
                </a:path>
              </a:pathLst>
            </a:custGeom>
            <a:solidFill>
              <a:schemeClr val="accent4"/>
            </a:solidFill>
            <a:ln w="12700" cap="flat">
              <a:noFill/>
              <a:miter lim="400000"/>
            </a:ln>
            <a:effectLst/>
          </p:spPr>
          <p:txBody>
            <a:bodyPr wrap="square" lIns="45718" tIns="45718" rIns="45718" bIns="45718" numCol="1" anchor="ctr">
              <a:noAutofit/>
            </a:bodyPr>
            <a:lstStyle/>
            <a:p>
              <a:endParaRPr/>
            </a:p>
          </p:txBody>
        </p:sp>
        <p:sp>
          <p:nvSpPr>
            <p:cNvPr id="1197" name="Freeform: Shape 81"/>
            <p:cNvSpPr/>
            <p:nvPr/>
          </p:nvSpPr>
          <p:spPr>
            <a:xfrm>
              <a:off x="50827" y="133569"/>
              <a:ext cx="216533" cy="221017"/>
            </a:xfrm>
            <a:custGeom>
              <a:avLst/>
              <a:gdLst/>
              <a:ahLst/>
              <a:cxnLst>
                <a:cxn ang="0">
                  <a:pos x="wd2" y="hd2"/>
                </a:cxn>
                <a:cxn ang="5400000">
                  <a:pos x="wd2" y="hd2"/>
                </a:cxn>
                <a:cxn ang="10800000">
                  <a:pos x="wd2" y="hd2"/>
                </a:cxn>
                <a:cxn ang="16200000">
                  <a:pos x="wd2" y="hd2"/>
                </a:cxn>
              </a:cxnLst>
              <a:rect l="0" t="0" r="r" b="b"/>
              <a:pathLst>
                <a:path w="20188" h="21597" extrusionOk="0">
                  <a:moveTo>
                    <a:pt x="13910" y="21486"/>
                  </a:moveTo>
                  <a:cubicBezTo>
                    <a:pt x="12196" y="20687"/>
                    <a:pt x="10007" y="17570"/>
                    <a:pt x="9646" y="17044"/>
                  </a:cubicBezTo>
                  <a:cubicBezTo>
                    <a:pt x="8941" y="17446"/>
                    <a:pt x="3797" y="20328"/>
                    <a:pt x="2347" y="19587"/>
                  </a:cubicBezTo>
                  <a:cubicBezTo>
                    <a:pt x="2136" y="19709"/>
                    <a:pt x="1184" y="20304"/>
                    <a:pt x="1012" y="21203"/>
                  </a:cubicBezTo>
                  <a:lnTo>
                    <a:pt x="969" y="21428"/>
                  </a:lnTo>
                  <a:lnTo>
                    <a:pt x="845" y="21239"/>
                  </a:lnTo>
                  <a:cubicBezTo>
                    <a:pt x="822" y="21204"/>
                    <a:pt x="-1412" y="17722"/>
                    <a:pt x="1478" y="15558"/>
                  </a:cubicBezTo>
                  <a:cubicBezTo>
                    <a:pt x="4114" y="13586"/>
                    <a:pt x="4822" y="11593"/>
                    <a:pt x="4897" y="11365"/>
                  </a:cubicBezTo>
                  <a:lnTo>
                    <a:pt x="3467" y="3444"/>
                  </a:lnTo>
                  <a:lnTo>
                    <a:pt x="3505" y="3407"/>
                  </a:lnTo>
                  <a:cubicBezTo>
                    <a:pt x="3622" y="3293"/>
                    <a:pt x="6405" y="609"/>
                    <a:pt x="8945" y="290"/>
                  </a:cubicBezTo>
                  <a:lnTo>
                    <a:pt x="10512" y="0"/>
                  </a:lnTo>
                  <a:lnTo>
                    <a:pt x="10580" y="6252"/>
                  </a:lnTo>
                  <a:lnTo>
                    <a:pt x="10580" y="14254"/>
                  </a:lnTo>
                  <a:cubicBezTo>
                    <a:pt x="11846" y="14088"/>
                    <a:pt x="13849" y="104"/>
                    <a:pt x="13849" y="104"/>
                  </a:cubicBezTo>
                  <a:lnTo>
                    <a:pt x="14896" y="506"/>
                  </a:lnTo>
                  <a:cubicBezTo>
                    <a:pt x="15166" y="561"/>
                    <a:pt x="18205" y="1197"/>
                    <a:pt x="19012" y="2465"/>
                  </a:cubicBezTo>
                  <a:lnTo>
                    <a:pt x="19038" y="2506"/>
                  </a:lnTo>
                  <a:lnTo>
                    <a:pt x="16274" y="10338"/>
                  </a:lnTo>
                  <a:lnTo>
                    <a:pt x="15465" y="11614"/>
                  </a:lnTo>
                  <a:lnTo>
                    <a:pt x="15465" y="13247"/>
                  </a:lnTo>
                  <a:lnTo>
                    <a:pt x="20188" y="17551"/>
                  </a:lnTo>
                  <a:lnTo>
                    <a:pt x="20121" y="17624"/>
                  </a:lnTo>
                  <a:cubicBezTo>
                    <a:pt x="19960" y="17801"/>
                    <a:pt x="16478" y="21597"/>
                    <a:pt x="14449" y="21597"/>
                  </a:cubicBezTo>
                  <a:cubicBezTo>
                    <a:pt x="14264" y="21600"/>
                    <a:pt x="14080" y="21562"/>
                    <a:pt x="13910" y="21486"/>
                  </a:cubicBezTo>
                  <a:close/>
                </a:path>
              </a:pathLst>
            </a:custGeom>
            <a:solidFill>
              <a:srgbClr val="000000"/>
            </a:solidFill>
            <a:ln w="12700" cap="flat">
              <a:noFill/>
              <a:miter lim="400000"/>
            </a:ln>
            <a:effectLst/>
          </p:spPr>
          <p:txBody>
            <a:bodyPr wrap="square" lIns="45718" tIns="45718" rIns="45718" bIns="45718" numCol="1" anchor="ctr">
              <a:noAutofit/>
            </a:bodyPr>
            <a:lstStyle/>
            <a:p>
              <a:endParaRPr/>
            </a:p>
          </p:txBody>
        </p:sp>
        <p:sp>
          <p:nvSpPr>
            <p:cNvPr id="1198" name="Freeform: Shape 82"/>
            <p:cNvSpPr/>
            <p:nvPr/>
          </p:nvSpPr>
          <p:spPr>
            <a:xfrm>
              <a:off x="131903" y="19582"/>
              <a:ext cx="97675" cy="97675"/>
            </a:xfrm>
            <a:prstGeom prst="ellipse">
              <a:avLst/>
            </a:prstGeom>
            <a:solidFill>
              <a:srgbClr val="FFE7D1"/>
            </a:solidFill>
            <a:ln w="12700" cap="flat">
              <a:noFill/>
              <a:miter lim="400000"/>
            </a:ln>
            <a:effectLst/>
          </p:spPr>
          <p:txBody>
            <a:bodyPr wrap="square" lIns="45718" tIns="45718" rIns="45718" bIns="45718" numCol="1" anchor="ctr">
              <a:noAutofit/>
            </a:bodyPr>
            <a:lstStyle/>
            <a:p>
              <a:endParaRPr/>
            </a:p>
          </p:txBody>
        </p:sp>
        <p:sp>
          <p:nvSpPr>
            <p:cNvPr id="1199" name="Freeform: Shape 83"/>
            <p:cNvSpPr/>
            <p:nvPr/>
          </p:nvSpPr>
          <p:spPr>
            <a:xfrm>
              <a:off x="168254" y="318570"/>
              <a:ext cx="77361" cy="71180"/>
            </a:xfrm>
            <a:custGeom>
              <a:avLst/>
              <a:gdLst/>
              <a:ahLst/>
              <a:cxnLst>
                <a:cxn ang="0">
                  <a:pos x="wd2" y="hd2"/>
                </a:cxn>
                <a:cxn ang="5400000">
                  <a:pos x="wd2" y="hd2"/>
                </a:cxn>
                <a:cxn ang="10800000">
                  <a:pos x="wd2" y="hd2"/>
                </a:cxn>
                <a:cxn ang="16200000">
                  <a:pos x="wd2" y="hd2"/>
                </a:cxn>
              </a:cxnLst>
              <a:rect l="0" t="0" r="r" b="b"/>
              <a:pathLst>
                <a:path w="21324" h="20859" extrusionOk="0">
                  <a:moveTo>
                    <a:pt x="46" y="14482"/>
                  </a:moveTo>
                  <a:cubicBezTo>
                    <a:pt x="410" y="11412"/>
                    <a:pt x="3047" y="9237"/>
                    <a:pt x="5935" y="9624"/>
                  </a:cubicBezTo>
                  <a:cubicBezTo>
                    <a:pt x="6243" y="9665"/>
                    <a:pt x="6547" y="9735"/>
                    <a:pt x="6843" y="9834"/>
                  </a:cubicBezTo>
                  <a:lnTo>
                    <a:pt x="14559" y="0"/>
                  </a:lnTo>
                  <a:lnTo>
                    <a:pt x="21324" y="3528"/>
                  </a:lnTo>
                  <a:lnTo>
                    <a:pt x="10244" y="17251"/>
                  </a:lnTo>
                  <a:cubicBezTo>
                    <a:pt x="9191" y="20154"/>
                    <a:pt x="6123" y="21600"/>
                    <a:pt x="3392" y="20480"/>
                  </a:cubicBezTo>
                  <a:cubicBezTo>
                    <a:pt x="1107" y="19543"/>
                    <a:pt x="-276" y="17063"/>
                    <a:pt x="46" y="14482"/>
                  </a:cubicBezTo>
                  <a:close/>
                </a:path>
              </a:pathLst>
            </a:custGeom>
            <a:solidFill>
              <a:srgbClr val="A0616A"/>
            </a:solidFill>
            <a:ln w="12700" cap="flat">
              <a:noFill/>
              <a:miter lim="400000"/>
            </a:ln>
            <a:effectLst/>
          </p:spPr>
          <p:txBody>
            <a:bodyPr wrap="square" lIns="45718" tIns="45718" rIns="45718" bIns="45718" numCol="1" anchor="ctr">
              <a:noAutofit/>
            </a:bodyPr>
            <a:lstStyle/>
            <a:p>
              <a:endParaRPr/>
            </a:p>
          </p:txBody>
        </p:sp>
        <p:sp>
          <p:nvSpPr>
            <p:cNvPr id="1200" name="Freeform: Shape 84"/>
            <p:cNvSpPr/>
            <p:nvPr/>
          </p:nvSpPr>
          <p:spPr>
            <a:xfrm>
              <a:off x="188206" y="153121"/>
              <a:ext cx="87438" cy="220507"/>
            </a:xfrm>
            <a:custGeom>
              <a:avLst/>
              <a:gdLst/>
              <a:ahLst/>
              <a:cxnLst>
                <a:cxn ang="0">
                  <a:pos x="wd2" y="hd2"/>
                </a:cxn>
                <a:cxn ang="5400000">
                  <a:pos x="wd2" y="hd2"/>
                </a:cxn>
                <a:cxn ang="10800000">
                  <a:pos x="wd2" y="hd2"/>
                </a:cxn>
                <a:cxn ang="16200000">
                  <a:pos x="wd2" y="hd2"/>
                </a:cxn>
              </a:cxnLst>
              <a:rect l="0" t="0" r="r" b="b"/>
              <a:pathLst>
                <a:path w="21600" h="21437" extrusionOk="0">
                  <a:moveTo>
                    <a:pt x="0" y="18123"/>
                  </a:moveTo>
                  <a:lnTo>
                    <a:pt x="10849" y="12359"/>
                  </a:lnTo>
                  <a:lnTo>
                    <a:pt x="8161" y="6650"/>
                  </a:lnTo>
                  <a:lnTo>
                    <a:pt x="12521" y="216"/>
                  </a:lnTo>
                  <a:lnTo>
                    <a:pt x="12630" y="198"/>
                  </a:lnTo>
                  <a:cubicBezTo>
                    <a:pt x="12718" y="183"/>
                    <a:pt x="14805" y="-163"/>
                    <a:pt x="16393" y="96"/>
                  </a:cubicBezTo>
                  <a:cubicBezTo>
                    <a:pt x="17050" y="203"/>
                    <a:pt x="17563" y="413"/>
                    <a:pt x="17809" y="675"/>
                  </a:cubicBezTo>
                  <a:cubicBezTo>
                    <a:pt x="18888" y="1737"/>
                    <a:pt x="21490" y="12551"/>
                    <a:pt x="21600" y="13030"/>
                  </a:cubicBezTo>
                  <a:cubicBezTo>
                    <a:pt x="21578" y="13117"/>
                    <a:pt x="21044" y="15179"/>
                    <a:pt x="19958" y="16034"/>
                  </a:cubicBezTo>
                  <a:cubicBezTo>
                    <a:pt x="18877" y="16885"/>
                    <a:pt x="9014" y="21179"/>
                    <a:pt x="8595" y="21362"/>
                  </a:cubicBezTo>
                  <a:lnTo>
                    <a:pt x="8422" y="21437"/>
                  </a:lnTo>
                  <a:close/>
                </a:path>
              </a:pathLst>
            </a:custGeom>
            <a:solidFill>
              <a:srgbClr val="000000"/>
            </a:solidFill>
            <a:ln w="12700" cap="flat">
              <a:noFill/>
              <a:miter lim="400000"/>
            </a:ln>
            <a:effectLst/>
          </p:spPr>
          <p:txBody>
            <a:bodyPr wrap="square" lIns="45718" tIns="45718" rIns="45718" bIns="45718" numCol="1" anchor="ctr">
              <a:noAutofit/>
            </a:bodyPr>
            <a:lstStyle/>
            <a:p>
              <a:endParaRPr/>
            </a:p>
          </p:txBody>
        </p:sp>
        <p:sp>
          <p:nvSpPr>
            <p:cNvPr id="1201" name="Freeform: Shape 85"/>
            <p:cNvSpPr/>
            <p:nvPr/>
          </p:nvSpPr>
          <p:spPr>
            <a:xfrm>
              <a:off x="111955" y="-3"/>
              <a:ext cx="121911" cy="111159"/>
            </a:xfrm>
            <a:custGeom>
              <a:avLst/>
              <a:gdLst/>
              <a:ahLst/>
              <a:cxnLst>
                <a:cxn ang="0">
                  <a:pos x="wd2" y="hd2"/>
                </a:cxn>
                <a:cxn ang="5400000">
                  <a:pos x="wd2" y="hd2"/>
                </a:cxn>
                <a:cxn ang="10800000">
                  <a:pos x="wd2" y="hd2"/>
                </a:cxn>
                <a:cxn ang="16200000">
                  <a:pos x="wd2" y="hd2"/>
                </a:cxn>
              </a:cxnLst>
              <a:rect l="0" t="0" r="r" b="b"/>
              <a:pathLst>
                <a:path w="20380" h="20545" extrusionOk="0">
                  <a:moveTo>
                    <a:pt x="18509" y="10317"/>
                  </a:moveTo>
                  <a:cubicBezTo>
                    <a:pt x="15791" y="14096"/>
                    <a:pt x="11133" y="13403"/>
                    <a:pt x="7407" y="12020"/>
                  </a:cubicBezTo>
                  <a:cubicBezTo>
                    <a:pt x="7623" y="15045"/>
                    <a:pt x="6880" y="18060"/>
                    <a:pt x="5305" y="20545"/>
                  </a:cubicBezTo>
                  <a:cubicBezTo>
                    <a:pt x="5787" y="18402"/>
                    <a:pt x="3759" y="17975"/>
                    <a:pt x="2576" y="17178"/>
                  </a:cubicBezTo>
                  <a:cubicBezTo>
                    <a:pt x="2120" y="16540"/>
                    <a:pt x="2499" y="15589"/>
                    <a:pt x="2312" y="14803"/>
                  </a:cubicBezTo>
                  <a:cubicBezTo>
                    <a:pt x="187" y="12050"/>
                    <a:pt x="-1220" y="9972"/>
                    <a:pt x="1506" y="6741"/>
                  </a:cubicBezTo>
                  <a:cubicBezTo>
                    <a:pt x="3103" y="4378"/>
                    <a:pt x="5019" y="1429"/>
                    <a:pt x="8061" y="2049"/>
                  </a:cubicBezTo>
                  <a:cubicBezTo>
                    <a:pt x="10467" y="-1055"/>
                    <a:pt x="14410" y="-248"/>
                    <a:pt x="17102" y="1923"/>
                  </a:cubicBezTo>
                  <a:cubicBezTo>
                    <a:pt x="18311" y="2914"/>
                    <a:pt x="19411" y="4057"/>
                    <a:pt x="20380" y="5330"/>
                  </a:cubicBezTo>
                  <a:cubicBezTo>
                    <a:pt x="20070" y="7006"/>
                    <a:pt x="19494" y="8607"/>
                    <a:pt x="18677" y="10060"/>
                  </a:cubicBezTo>
                </a:path>
              </a:pathLst>
            </a:custGeom>
            <a:solidFill>
              <a:srgbClr val="A14526"/>
            </a:solidFill>
            <a:ln w="12700" cap="flat">
              <a:noFill/>
              <a:miter lim="400000"/>
            </a:ln>
            <a:effectLst/>
          </p:spPr>
          <p:txBody>
            <a:bodyPr wrap="square" lIns="45718" tIns="45718" rIns="45718" bIns="45718" numCol="1" anchor="ctr">
              <a:noAutofit/>
            </a:bodyPr>
            <a:lstStyle/>
            <a:p>
              <a:endParaRPr/>
            </a:p>
          </p:txBody>
        </p:sp>
        <p:sp>
          <p:nvSpPr>
            <p:cNvPr id="1202" name="Freeform: Shape 86"/>
            <p:cNvSpPr/>
            <p:nvPr/>
          </p:nvSpPr>
          <p:spPr>
            <a:xfrm>
              <a:off x="-1" y="157246"/>
              <a:ext cx="76885" cy="176358"/>
            </a:xfrm>
            <a:custGeom>
              <a:avLst/>
              <a:gdLst/>
              <a:ahLst/>
              <a:cxnLst>
                <a:cxn ang="0">
                  <a:pos x="wd2" y="hd2"/>
                </a:cxn>
                <a:cxn ang="5400000">
                  <a:pos x="wd2" y="hd2"/>
                </a:cxn>
                <a:cxn ang="10800000">
                  <a:pos x="wd2" y="hd2"/>
                </a:cxn>
                <a:cxn ang="16200000">
                  <a:pos x="wd2" y="hd2"/>
                </a:cxn>
              </a:cxnLst>
              <a:rect l="0" t="0" r="r" b="b"/>
              <a:pathLst>
                <a:path w="21600" h="21600" extrusionOk="0">
                  <a:moveTo>
                    <a:pt x="3688" y="21600"/>
                  </a:moveTo>
                  <a:cubicBezTo>
                    <a:pt x="2031" y="21598"/>
                    <a:pt x="677" y="21022"/>
                    <a:pt x="633" y="20300"/>
                  </a:cubicBezTo>
                  <a:lnTo>
                    <a:pt x="0" y="9899"/>
                  </a:lnTo>
                  <a:lnTo>
                    <a:pt x="10832" y="941"/>
                  </a:lnTo>
                  <a:cubicBezTo>
                    <a:pt x="11332" y="531"/>
                    <a:pt x="12282" y="263"/>
                    <a:pt x="13345" y="231"/>
                  </a:cubicBezTo>
                  <a:lnTo>
                    <a:pt x="21600" y="0"/>
                  </a:lnTo>
                  <a:lnTo>
                    <a:pt x="20887" y="20964"/>
                  </a:lnTo>
                  <a:lnTo>
                    <a:pt x="3956" y="21595"/>
                  </a:lnTo>
                  <a:cubicBezTo>
                    <a:pt x="3866" y="21598"/>
                    <a:pt x="3777" y="21600"/>
                    <a:pt x="3688" y="21600"/>
                  </a:cubicBezTo>
                  <a:close/>
                </a:path>
              </a:pathLst>
            </a:custGeom>
            <a:solidFill>
              <a:schemeClr val="accent2"/>
            </a:solidFill>
            <a:ln w="12700" cap="flat">
              <a:noFill/>
              <a:miter lim="400000"/>
            </a:ln>
            <a:effectLst/>
          </p:spPr>
          <p:txBody>
            <a:bodyPr wrap="square" lIns="45718" tIns="45718" rIns="45718" bIns="45718" numCol="1" anchor="ctr">
              <a:noAutofit/>
            </a:bodyPr>
            <a:lstStyle/>
            <a:p>
              <a:endParaRPr/>
            </a:p>
          </p:txBody>
        </p:sp>
        <p:sp>
          <p:nvSpPr>
            <p:cNvPr id="1203" name="Freeform: Shape 87"/>
            <p:cNvSpPr/>
            <p:nvPr/>
          </p:nvSpPr>
          <p:spPr>
            <a:xfrm>
              <a:off x="46662" y="150540"/>
              <a:ext cx="102853" cy="137460"/>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4844" y="21600"/>
                    <a:pt x="0" y="16755"/>
                    <a:pt x="0" y="10800"/>
                  </a:cubicBezTo>
                  <a:cubicBezTo>
                    <a:pt x="0" y="4845"/>
                    <a:pt x="4844" y="0"/>
                    <a:pt x="10800" y="0"/>
                  </a:cubicBezTo>
                  <a:cubicBezTo>
                    <a:pt x="16755" y="0"/>
                    <a:pt x="21600" y="4845"/>
                    <a:pt x="21600" y="10800"/>
                  </a:cubicBezTo>
                  <a:cubicBezTo>
                    <a:pt x="21600" y="16755"/>
                    <a:pt x="16755" y="21600"/>
                    <a:pt x="10800" y="21600"/>
                  </a:cubicBezTo>
                  <a:close/>
                  <a:moveTo>
                    <a:pt x="10800" y="1058"/>
                  </a:moveTo>
                  <a:cubicBezTo>
                    <a:pt x="5624" y="1058"/>
                    <a:pt x="1413" y="5428"/>
                    <a:pt x="1413" y="10800"/>
                  </a:cubicBezTo>
                  <a:cubicBezTo>
                    <a:pt x="1413" y="16172"/>
                    <a:pt x="5624" y="20542"/>
                    <a:pt x="10800" y="20542"/>
                  </a:cubicBezTo>
                  <a:cubicBezTo>
                    <a:pt x="15976" y="20542"/>
                    <a:pt x="20187" y="16172"/>
                    <a:pt x="20187" y="10800"/>
                  </a:cubicBezTo>
                  <a:cubicBezTo>
                    <a:pt x="20187" y="5428"/>
                    <a:pt x="15976" y="1058"/>
                    <a:pt x="10800" y="1058"/>
                  </a:cubicBezTo>
                  <a:close/>
                </a:path>
              </a:pathLst>
            </a:custGeom>
            <a:solidFill>
              <a:schemeClr val="accent2"/>
            </a:solidFill>
            <a:ln w="12700" cap="flat">
              <a:noFill/>
              <a:miter lim="400000"/>
            </a:ln>
            <a:effectLst/>
          </p:spPr>
          <p:txBody>
            <a:bodyPr wrap="square" lIns="45718" tIns="45718" rIns="45718" bIns="45718" numCol="1" anchor="ctr">
              <a:noAutofit/>
            </a:bodyPr>
            <a:lstStyle/>
            <a:p>
              <a:endParaRPr/>
            </a:p>
          </p:txBody>
        </p:sp>
        <p:sp>
          <p:nvSpPr>
            <p:cNvPr id="1204" name="Freeform: Shape 88"/>
            <p:cNvSpPr/>
            <p:nvPr/>
          </p:nvSpPr>
          <p:spPr>
            <a:xfrm>
              <a:off x="11960" y="158828"/>
              <a:ext cx="42309" cy="165774"/>
            </a:xfrm>
            <a:custGeom>
              <a:avLst/>
              <a:gdLst/>
              <a:ahLst/>
              <a:cxnLst>
                <a:cxn ang="0">
                  <a:pos x="wd2" y="hd2"/>
                </a:cxn>
                <a:cxn ang="5400000">
                  <a:pos x="wd2" y="hd2"/>
                </a:cxn>
                <a:cxn ang="10800000">
                  <a:pos x="wd2" y="hd2"/>
                </a:cxn>
                <a:cxn ang="16200000">
                  <a:pos x="wd2" y="hd2"/>
                </a:cxn>
              </a:cxnLst>
              <a:rect l="0" t="0" r="r" b="b"/>
              <a:pathLst>
                <a:path w="21600" h="21600" extrusionOk="0">
                  <a:moveTo>
                    <a:pt x="2023" y="21600"/>
                  </a:moveTo>
                  <a:lnTo>
                    <a:pt x="0" y="10340"/>
                  </a:lnTo>
                  <a:lnTo>
                    <a:pt x="20726" y="0"/>
                  </a:lnTo>
                  <a:lnTo>
                    <a:pt x="21600" y="114"/>
                  </a:lnTo>
                  <a:lnTo>
                    <a:pt x="992" y="10395"/>
                  </a:lnTo>
                  <a:lnTo>
                    <a:pt x="3003" y="21589"/>
                  </a:lnTo>
                  <a:lnTo>
                    <a:pt x="2023" y="21600"/>
                  </a:lnTo>
                  <a:close/>
                </a:path>
              </a:pathLst>
            </a:custGeom>
            <a:solidFill>
              <a:srgbClr val="000000"/>
            </a:solidFill>
            <a:ln w="12700" cap="flat">
              <a:noFill/>
              <a:miter lim="400000"/>
            </a:ln>
            <a:effectLst/>
          </p:spPr>
          <p:txBody>
            <a:bodyPr wrap="square" lIns="45718" tIns="45718" rIns="45718" bIns="45718" numCol="1" anchor="ctr">
              <a:noAutofit/>
            </a:bodyPr>
            <a:lstStyle/>
            <a:p>
              <a:endParaRPr/>
            </a:p>
          </p:txBody>
        </p:sp>
        <p:sp>
          <p:nvSpPr>
            <p:cNvPr id="1205" name="Freeform: Shape 89"/>
            <p:cNvSpPr/>
            <p:nvPr/>
          </p:nvSpPr>
          <p:spPr>
            <a:xfrm>
              <a:off x="137279" y="255719"/>
              <a:ext cx="159469" cy="141121"/>
            </a:xfrm>
            <a:custGeom>
              <a:avLst/>
              <a:gdLst/>
              <a:ahLst/>
              <a:cxnLst>
                <a:cxn ang="0">
                  <a:pos x="wd2" y="hd2"/>
                </a:cxn>
                <a:cxn ang="5400000">
                  <a:pos x="wd2" y="hd2"/>
                </a:cxn>
                <a:cxn ang="10800000">
                  <a:pos x="wd2" y="hd2"/>
                </a:cxn>
                <a:cxn ang="16200000">
                  <a:pos x="wd2" y="hd2"/>
                </a:cxn>
              </a:cxnLst>
              <a:rect l="0" t="0" r="r" b="b"/>
              <a:pathLst>
                <a:path w="21488" h="21496" extrusionOk="0">
                  <a:moveTo>
                    <a:pt x="11131" y="20575"/>
                  </a:moveTo>
                  <a:cubicBezTo>
                    <a:pt x="11088" y="20594"/>
                    <a:pt x="11044" y="20607"/>
                    <a:pt x="10999" y="20614"/>
                  </a:cubicBezTo>
                  <a:lnTo>
                    <a:pt x="5455" y="21489"/>
                  </a:lnTo>
                  <a:cubicBezTo>
                    <a:pt x="5178" y="21533"/>
                    <a:pt x="4912" y="21355"/>
                    <a:pt x="4813" y="21060"/>
                  </a:cubicBezTo>
                  <a:lnTo>
                    <a:pt x="40" y="7023"/>
                  </a:lnTo>
                  <a:cubicBezTo>
                    <a:pt x="-78" y="6674"/>
                    <a:pt x="76" y="6282"/>
                    <a:pt x="385" y="6148"/>
                  </a:cubicBezTo>
                  <a:cubicBezTo>
                    <a:pt x="412" y="6136"/>
                    <a:pt x="441" y="6126"/>
                    <a:pt x="469" y="6119"/>
                  </a:cubicBezTo>
                  <a:lnTo>
                    <a:pt x="5683" y="4804"/>
                  </a:lnTo>
                  <a:cubicBezTo>
                    <a:pt x="5723" y="4793"/>
                    <a:pt x="5762" y="4778"/>
                    <a:pt x="5799" y="4756"/>
                  </a:cubicBezTo>
                  <a:lnTo>
                    <a:pt x="10870" y="1759"/>
                  </a:lnTo>
                  <a:cubicBezTo>
                    <a:pt x="10908" y="1736"/>
                    <a:pt x="10950" y="1718"/>
                    <a:pt x="10993" y="1705"/>
                  </a:cubicBezTo>
                  <a:lnTo>
                    <a:pt x="16573" y="23"/>
                  </a:lnTo>
                  <a:cubicBezTo>
                    <a:pt x="16869" y="-67"/>
                    <a:pt x="17177" y="111"/>
                    <a:pt x="17287" y="435"/>
                  </a:cubicBezTo>
                  <a:lnTo>
                    <a:pt x="21448" y="12674"/>
                  </a:lnTo>
                  <a:cubicBezTo>
                    <a:pt x="21522" y="12891"/>
                    <a:pt x="21492" y="13135"/>
                    <a:pt x="21369" y="13322"/>
                  </a:cubicBezTo>
                  <a:lnTo>
                    <a:pt x="19930" y="15506"/>
                  </a:lnTo>
                  <a:cubicBezTo>
                    <a:pt x="19862" y="15609"/>
                    <a:pt x="19770" y="15688"/>
                    <a:pt x="19664" y="15734"/>
                  </a:cubicBezTo>
                  <a:lnTo>
                    <a:pt x="16520" y="17100"/>
                  </a:lnTo>
                  <a:cubicBezTo>
                    <a:pt x="16497" y="17110"/>
                    <a:pt x="16475" y="17122"/>
                    <a:pt x="16454" y="17135"/>
                  </a:cubicBezTo>
                  <a:lnTo>
                    <a:pt x="11214" y="20530"/>
                  </a:lnTo>
                  <a:cubicBezTo>
                    <a:pt x="11187" y="20548"/>
                    <a:pt x="11160" y="20563"/>
                    <a:pt x="11131" y="20575"/>
                  </a:cubicBezTo>
                  <a:close/>
                </a:path>
              </a:pathLst>
            </a:custGeom>
            <a:solidFill>
              <a:srgbClr val="FFFFFF"/>
            </a:solidFill>
            <a:ln w="12700" cap="flat">
              <a:noFill/>
              <a:miter lim="400000"/>
            </a:ln>
            <a:effectLst/>
          </p:spPr>
          <p:txBody>
            <a:bodyPr wrap="square" lIns="45718" tIns="45718" rIns="45718" bIns="45718" numCol="1" anchor="ctr">
              <a:noAutofit/>
            </a:bodyPr>
            <a:lstStyle/>
            <a:p>
              <a:endParaRPr/>
            </a:p>
          </p:txBody>
        </p:sp>
        <p:sp>
          <p:nvSpPr>
            <p:cNvPr id="1206" name="Freeform: Shape 90"/>
            <p:cNvSpPr/>
            <p:nvPr/>
          </p:nvSpPr>
          <p:spPr>
            <a:xfrm>
              <a:off x="144549" y="262603"/>
              <a:ext cx="145087" cy="127472"/>
            </a:xfrm>
            <a:custGeom>
              <a:avLst/>
              <a:gdLst/>
              <a:ahLst/>
              <a:cxnLst>
                <a:cxn ang="0">
                  <a:pos x="wd2" y="hd2"/>
                </a:cxn>
                <a:cxn ang="5400000">
                  <a:pos x="wd2" y="hd2"/>
                </a:cxn>
                <a:cxn ang="10800000">
                  <a:pos x="wd2" y="hd2"/>
                </a:cxn>
                <a:cxn ang="16200000">
                  <a:pos x="wd2" y="hd2"/>
                </a:cxn>
              </a:cxnLst>
              <a:rect l="0" t="0" r="r" b="b"/>
              <a:pathLst>
                <a:path w="21600" h="21600" extrusionOk="0">
                  <a:moveTo>
                    <a:pt x="14066" y="941"/>
                  </a:moveTo>
                  <a:lnTo>
                    <a:pt x="13283" y="1179"/>
                  </a:lnTo>
                  <a:lnTo>
                    <a:pt x="11208" y="1809"/>
                  </a:lnTo>
                  <a:lnTo>
                    <a:pt x="11204" y="1810"/>
                  </a:lnTo>
                  <a:lnTo>
                    <a:pt x="8364" y="3500"/>
                  </a:lnTo>
                  <a:lnTo>
                    <a:pt x="7309" y="4128"/>
                  </a:lnTo>
                  <a:lnTo>
                    <a:pt x="5726" y="5070"/>
                  </a:lnTo>
                  <a:lnTo>
                    <a:pt x="5682" y="5082"/>
                  </a:lnTo>
                  <a:lnTo>
                    <a:pt x="4037" y="5499"/>
                  </a:lnTo>
                  <a:lnTo>
                    <a:pt x="3242" y="5701"/>
                  </a:lnTo>
                  <a:lnTo>
                    <a:pt x="0" y="6525"/>
                  </a:lnTo>
                  <a:lnTo>
                    <a:pt x="5090" y="21600"/>
                  </a:lnTo>
                  <a:lnTo>
                    <a:pt x="8431" y="21070"/>
                  </a:lnTo>
                  <a:lnTo>
                    <a:pt x="9250" y="20939"/>
                  </a:lnTo>
                  <a:lnTo>
                    <a:pt x="10997" y="20661"/>
                  </a:lnTo>
                  <a:lnTo>
                    <a:pt x="11017" y="20658"/>
                  </a:lnTo>
                  <a:lnTo>
                    <a:pt x="16628" y="16998"/>
                  </a:lnTo>
                  <a:lnTo>
                    <a:pt x="20041" y="15505"/>
                  </a:lnTo>
                  <a:lnTo>
                    <a:pt x="21600" y="13122"/>
                  </a:lnTo>
                  <a:lnTo>
                    <a:pt x="17169" y="0"/>
                  </a:lnTo>
                  <a:close/>
                </a:path>
              </a:pathLst>
            </a:custGeom>
            <a:solidFill>
              <a:srgbClr val="E4E4E4"/>
            </a:solidFill>
            <a:ln w="12700" cap="flat">
              <a:noFill/>
              <a:miter lim="400000"/>
            </a:ln>
            <a:effectLst/>
          </p:spPr>
          <p:txBody>
            <a:bodyPr wrap="square" lIns="45718" tIns="45718" rIns="45718" bIns="45718" numCol="1" anchor="ctr">
              <a:noAutofit/>
            </a:bodyPr>
            <a:lstStyle/>
            <a:p>
              <a:endParaRPr/>
            </a:p>
          </p:txBody>
        </p:sp>
        <p:sp>
          <p:nvSpPr>
            <p:cNvPr id="1207" name="Freeform: Shape 91"/>
            <p:cNvSpPr/>
            <p:nvPr/>
          </p:nvSpPr>
          <p:spPr>
            <a:xfrm rot="20338671">
              <a:off x="148318" y="293334"/>
              <a:ext cx="121465" cy="12703"/>
            </a:xfrm>
            <a:prstGeom prst="rect">
              <a:avLst/>
            </a:prstGeom>
            <a:solidFill>
              <a:srgbClr val="FFFFFF"/>
            </a:solidFill>
            <a:ln w="12700" cap="flat">
              <a:noFill/>
              <a:miter lim="400000"/>
            </a:ln>
            <a:effectLst/>
          </p:spPr>
          <p:txBody>
            <a:bodyPr wrap="square" lIns="45718" tIns="45718" rIns="45718" bIns="45718" numCol="1" anchor="ctr">
              <a:noAutofit/>
            </a:bodyPr>
            <a:lstStyle/>
            <a:p>
              <a:endParaRPr/>
            </a:p>
          </p:txBody>
        </p:sp>
        <p:sp>
          <p:nvSpPr>
            <p:cNvPr id="1208" name="Freeform: Shape 92"/>
            <p:cNvSpPr/>
            <p:nvPr/>
          </p:nvSpPr>
          <p:spPr>
            <a:xfrm rot="20338671">
              <a:off x="154792" y="310174"/>
              <a:ext cx="121465" cy="12703"/>
            </a:xfrm>
            <a:prstGeom prst="rect">
              <a:avLst/>
            </a:prstGeom>
            <a:solidFill>
              <a:srgbClr val="FFFFFF"/>
            </a:solidFill>
            <a:ln w="12700" cap="flat">
              <a:noFill/>
              <a:miter lim="400000"/>
            </a:ln>
            <a:effectLst/>
          </p:spPr>
          <p:txBody>
            <a:bodyPr wrap="square" lIns="45718" tIns="45718" rIns="45718" bIns="45718" numCol="1" anchor="ctr">
              <a:noAutofit/>
            </a:bodyPr>
            <a:lstStyle/>
            <a:p>
              <a:endParaRPr/>
            </a:p>
          </p:txBody>
        </p:sp>
        <p:sp>
          <p:nvSpPr>
            <p:cNvPr id="1209" name="Freeform: Shape 93"/>
            <p:cNvSpPr/>
            <p:nvPr/>
          </p:nvSpPr>
          <p:spPr>
            <a:xfrm rot="20338671">
              <a:off x="167861" y="344191"/>
              <a:ext cx="121466" cy="12703"/>
            </a:xfrm>
            <a:prstGeom prst="rect">
              <a:avLst/>
            </a:prstGeom>
            <a:solidFill>
              <a:srgbClr val="FFFFFF"/>
            </a:solidFill>
            <a:ln w="12700" cap="flat">
              <a:noFill/>
              <a:miter lim="400000"/>
            </a:ln>
            <a:effectLst/>
          </p:spPr>
          <p:txBody>
            <a:bodyPr wrap="square" lIns="45718" tIns="45718" rIns="45718" bIns="45718" numCol="1" anchor="ctr">
              <a:noAutofit/>
            </a:bodyPr>
            <a:lstStyle/>
            <a:p>
              <a:endParaRPr/>
            </a:p>
          </p:txBody>
        </p:sp>
        <p:sp>
          <p:nvSpPr>
            <p:cNvPr id="1210" name="Freeform: Shape 94"/>
            <p:cNvSpPr/>
            <p:nvPr/>
          </p:nvSpPr>
          <p:spPr>
            <a:xfrm>
              <a:off x="233788" y="268189"/>
              <a:ext cx="39206" cy="90268"/>
            </a:xfrm>
            <a:custGeom>
              <a:avLst/>
              <a:gdLst/>
              <a:ahLst/>
              <a:cxnLst>
                <a:cxn ang="0">
                  <a:pos x="wd2" y="hd2"/>
                </a:cxn>
                <a:cxn ang="5400000">
                  <a:pos x="wd2" y="hd2"/>
                </a:cxn>
                <a:cxn ang="10800000">
                  <a:pos x="wd2" y="hd2"/>
                </a:cxn>
                <a:cxn ang="16200000">
                  <a:pos x="wd2" y="hd2"/>
                </a:cxn>
              </a:cxnLst>
              <a:rect l="0" t="0" r="r" b="b"/>
              <a:pathLst>
                <a:path w="21600" h="21600" extrusionOk="0">
                  <a:moveTo>
                    <a:pt x="2897" y="0"/>
                  </a:moveTo>
                  <a:lnTo>
                    <a:pt x="21600" y="21136"/>
                  </a:lnTo>
                  <a:lnTo>
                    <a:pt x="18817" y="21600"/>
                  </a:lnTo>
                  <a:lnTo>
                    <a:pt x="0" y="335"/>
                  </a:lnTo>
                  <a:lnTo>
                    <a:pt x="2897" y="0"/>
                  </a:lnTo>
                  <a:close/>
                </a:path>
              </a:pathLst>
            </a:custGeom>
            <a:solidFill>
              <a:srgbClr val="FFFFFF"/>
            </a:solidFill>
            <a:ln w="12700" cap="flat">
              <a:noFill/>
              <a:miter lim="400000"/>
            </a:ln>
            <a:effectLst/>
          </p:spPr>
          <p:txBody>
            <a:bodyPr wrap="square" lIns="45718" tIns="45718" rIns="45718" bIns="45718" numCol="1" anchor="ctr">
              <a:noAutofit/>
            </a:bodyPr>
            <a:lstStyle/>
            <a:p>
              <a:endParaRPr/>
            </a:p>
          </p:txBody>
        </p:sp>
        <p:sp>
          <p:nvSpPr>
            <p:cNvPr id="1211" name="Freeform: Shape 95"/>
            <p:cNvSpPr/>
            <p:nvPr/>
          </p:nvSpPr>
          <p:spPr>
            <a:xfrm>
              <a:off x="167315" y="283292"/>
              <a:ext cx="33435" cy="84773"/>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7095" y="4941"/>
                  </a:lnTo>
                  <a:lnTo>
                    <a:pt x="15534" y="6655"/>
                  </a:lnTo>
                  <a:lnTo>
                    <a:pt x="11892" y="10655"/>
                  </a:lnTo>
                  <a:lnTo>
                    <a:pt x="11111" y="11510"/>
                  </a:lnTo>
                  <a:lnTo>
                    <a:pt x="10329" y="12369"/>
                  </a:lnTo>
                  <a:lnTo>
                    <a:pt x="9301" y="13497"/>
                  </a:lnTo>
                  <a:lnTo>
                    <a:pt x="1920" y="21600"/>
                  </a:lnTo>
                  <a:lnTo>
                    <a:pt x="0" y="19631"/>
                  </a:lnTo>
                  <a:lnTo>
                    <a:pt x="6020" y="13022"/>
                  </a:lnTo>
                  <a:lnTo>
                    <a:pt x="7382" y="11527"/>
                  </a:lnTo>
                  <a:lnTo>
                    <a:pt x="7581" y="11309"/>
                  </a:lnTo>
                  <a:lnTo>
                    <a:pt x="9191" y="9540"/>
                  </a:lnTo>
                  <a:lnTo>
                    <a:pt x="11223" y="7309"/>
                  </a:lnTo>
                  <a:lnTo>
                    <a:pt x="12785" y="5595"/>
                  </a:lnTo>
                  <a:lnTo>
                    <a:pt x="17020" y="944"/>
                  </a:lnTo>
                  <a:lnTo>
                    <a:pt x="17024" y="943"/>
                  </a:lnTo>
                  <a:lnTo>
                    <a:pt x="21600" y="0"/>
                  </a:lnTo>
                  <a:close/>
                </a:path>
              </a:pathLst>
            </a:custGeom>
            <a:solidFill>
              <a:srgbClr val="FFFFFF"/>
            </a:solidFill>
            <a:ln w="12700" cap="flat">
              <a:noFill/>
              <a:miter lim="400000"/>
            </a:ln>
            <a:effectLst/>
          </p:spPr>
          <p:txBody>
            <a:bodyPr wrap="square" lIns="45718" tIns="45718" rIns="45718" bIns="45718" numCol="1" anchor="ctr">
              <a:noAutofit/>
            </a:bodyPr>
            <a:lstStyle/>
            <a:p>
              <a:endParaRPr/>
            </a:p>
          </p:txBody>
        </p:sp>
        <p:sp>
          <p:nvSpPr>
            <p:cNvPr id="1212" name="Freeform: Shape 96"/>
            <p:cNvSpPr/>
            <p:nvPr/>
          </p:nvSpPr>
          <p:spPr>
            <a:xfrm>
              <a:off x="166345" y="295087"/>
              <a:ext cx="40358" cy="91887"/>
            </a:xfrm>
            <a:custGeom>
              <a:avLst/>
              <a:gdLst/>
              <a:ahLst/>
              <a:cxnLst>
                <a:cxn ang="0">
                  <a:pos x="wd2" y="hd2"/>
                </a:cxn>
                <a:cxn ang="5400000">
                  <a:pos x="wd2" y="hd2"/>
                </a:cxn>
                <a:cxn ang="10800000">
                  <a:pos x="wd2" y="hd2"/>
                </a:cxn>
                <a:cxn ang="16200000">
                  <a:pos x="wd2" y="hd2"/>
                </a:cxn>
              </a:cxnLst>
              <a:rect l="0" t="0" r="r" b="b"/>
              <a:pathLst>
                <a:path w="21600" h="21600" extrusionOk="0">
                  <a:moveTo>
                    <a:pt x="2858" y="0"/>
                  </a:moveTo>
                  <a:lnTo>
                    <a:pt x="21600" y="21419"/>
                  </a:lnTo>
                  <a:lnTo>
                    <a:pt x="18655" y="21600"/>
                  </a:lnTo>
                  <a:lnTo>
                    <a:pt x="0" y="280"/>
                  </a:lnTo>
                  <a:lnTo>
                    <a:pt x="2858" y="0"/>
                  </a:lnTo>
                  <a:close/>
                </a:path>
              </a:pathLst>
            </a:custGeom>
            <a:solidFill>
              <a:srgbClr val="FFFFFF"/>
            </a:solidFill>
            <a:ln w="12700" cap="flat">
              <a:noFill/>
              <a:miter lim="400000"/>
            </a:ln>
            <a:effectLst/>
          </p:spPr>
          <p:txBody>
            <a:bodyPr wrap="square" lIns="45718" tIns="45718" rIns="45718" bIns="45718" numCol="1" anchor="ctr">
              <a:noAutofit/>
            </a:bodyPr>
            <a:lstStyle/>
            <a:p>
              <a:endParaRPr/>
            </a:p>
          </p:txBody>
        </p:sp>
        <p:sp>
          <p:nvSpPr>
            <p:cNvPr id="1213" name="Freeform: Shape 97"/>
            <p:cNvSpPr/>
            <p:nvPr/>
          </p:nvSpPr>
          <p:spPr>
            <a:xfrm>
              <a:off x="108135" y="332845"/>
              <a:ext cx="77356" cy="71180"/>
            </a:xfrm>
            <a:custGeom>
              <a:avLst/>
              <a:gdLst/>
              <a:ahLst/>
              <a:cxnLst>
                <a:cxn ang="0">
                  <a:pos x="wd2" y="hd2"/>
                </a:cxn>
                <a:cxn ang="5400000">
                  <a:pos x="wd2" y="hd2"/>
                </a:cxn>
                <a:cxn ang="10800000">
                  <a:pos x="wd2" y="hd2"/>
                </a:cxn>
                <a:cxn ang="16200000">
                  <a:pos x="wd2" y="hd2"/>
                </a:cxn>
              </a:cxnLst>
              <a:rect l="0" t="0" r="r" b="b"/>
              <a:pathLst>
                <a:path w="21324" h="20859" extrusionOk="0">
                  <a:moveTo>
                    <a:pt x="21277" y="14482"/>
                  </a:moveTo>
                  <a:cubicBezTo>
                    <a:pt x="20913" y="11411"/>
                    <a:pt x="18276" y="9237"/>
                    <a:pt x="15388" y="9624"/>
                  </a:cubicBezTo>
                  <a:cubicBezTo>
                    <a:pt x="15080" y="9665"/>
                    <a:pt x="14776" y="9735"/>
                    <a:pt x="14480" y="9834"/>
                  </a:cubicBezTo>
                  <a:lnTo>
                    <a:pt x="6765" y="0"/>
                  </a:lnTo>
                  <a:lnTo>
                    <a:pt x="0" y="3528"/>
                  </a:lnTo>
                  <a:lnTo>
                    <a:pt x="11080" y="17251"/>
                  </a:lnTo>
                  <a:cubicBezTo>
                    <a:pt x="12133" y="20154"/>
                    <a:pt x="15200" y="21600"/>
                    <a:pt x="17932" y="20480"/>
                  </a:cubicBezTo>
                  <a:cubicBezTo>
                    <a:pt x="20217" y="19543"/>
                    <a:pt x="21600" y="17063"/>
                    <a:pt x="21277" y="14482"/>
                  </a:cubicBezTo>
                  <a:close/>
                </a:path>
              </a:pathLst>
            </a:custGeom>
            <a:solidFill>
              <a:srgbClr val="FFE7D1"/>
            </a:solidFill>
            <a:ln w="12700" cap="flat">
              <a:noFill/>
              <a:miter lim="400000"/>
            </a:ln>
            <a:effectLst/>
          </p:spPr>
          <p:txBody>
            <a:bodyPr wrap="square" lIns="45718" tIns="45718" rIns="45718" bIns="45718" numCol="1" anchor="ctr">
              <a:noAutofit/>
            </a:bodyPr>
            <a:lstStyle/>
            <a:p>
              <a:endParaRPr/>
            </a:p>
          </p:txBody>
        </p:sp>
        <p:sp>
          <p:nvSpPr>
            <p:cNvPr id="1214" name="Freeform: Shape 98"/>
            <p:cNvSpPr/>
            <p:nvPr/>
          </p:nvSpPr>
          <p:spPr>
            <a:xfrm>
              <a:off x="57992" y="164308"/>
              <a:ext cx="95706" cy="212490"/>
            </a:xfrm>
            <a:custGeom>
              <a:avLst/>
              <a:gdLst/>
              <a:ahLst/>
              <a:cxnLst>
                <a:cxn ang="0">
                  <a:pos x="wd2" y="hd2"/>
                </a:cxn>
                <a:cxn ang="5400000">
                  <a:pos x="wd2" y="hd2"/>
                </a:cxn>
                <a:cxn ang="10800000">
                  <a:pos x="wd2" y="hd2"/>
                </a:cxn>
                <a:cxn ang="16200000">
                  <a:pos x="wd2" y="hd2"/>
                </a:cxn>
              </a:cxnLst>
              <a:rect l="0" t="0" r="r" b="b"/>
              <a:pathLst>
                <a:path w="21271" h="20902" extrusionOk="0">
                  <a:moveTo>
                    <a:pt x="16242" y="20849"/>
                  </a:moveTo>
                  <a:cubicBezTo>
                    <a:pt x="15686" y="20664"/>
                    <a:pt x="2598" y="16310"/>
                    <a:pt x="1135" y="15016"/>
                  </a:cubicBezTo>
                  <a:cubicBezTo>
                    <a:pt x="-329" y="13720"/>
                    <a:pt x="34" y="9881"/>
                    <a:pt x="53" y="9706"/>
                  </a:cubicBezTo>
                  <a:cubicBezTo>
                    <a:pt x="76" y="9646"/>
                    <a:pt x="2355" y="3647"/>
                    <a:pt x="4282" y="1515"/>
                  </a:cubicBezTo>
                  <a:cubicBezTo>
                    <a:pt x="6282" y="-698"/>
                    <a:pt x="11312" y="163"/>
                    <a:pt x="11362" y="171"/>
                  </a:cubicBezTo>
                  <a:lnTo>
                    <a:pt x="11514" y="199"/>
                  </a:lnTo>
                  <a:lnTo>
                    <a:pt x="9324" y="11507"/>
                  </a:lnTo>
                  <a:lnTo>
                    <a:pt x="21271" y="18521"/>
                  </a:lnTo>
                  <a:lnTo>
                    <a:pt x="16403" y="20902"/>
                  </a:lnTo>
                  <a:close/>
                </a:path>
              </a:pathLst>
            </a:custGeom>
            <a:solidFill>
              <a:srgbClr val="000000"/>
            </a:solidFill>
            <a:ln w="12700" cap="flat">
              <a:noFill/>
              <a:miter lim="400000"/>
            </a:ln>
            <a:effectLst/>
          </p:spPr>
          <p:txBody>
            <a:bodyPr wrap="square" lIns="45718" tIns="45718" rIns="45718" bIns="45718" numCol="1" anchor="ctr">
              <a:noAutofit/>
            </a:bodyPr>
            <a:lstStyle/>
            <a:p>
              <a:endParaRPr/>
            </a:p>
          </p:txBody>
        </p:sp>
      </p:grpSp>
      <p:grpSp>
        <p:nvGrpSpPr>
          <p:cNvPr id="1235" name="Group 99"/>
          <p:cNvGrpSpPr/>
          <p:nvPr/>
        </p:nvGrpSpPr>
        <p:grpSpPr>
          <a:xfrm>
            <a:off x="2949884" y="5297265"/>
            <a:ext cx="225599" cy="613980"/>
            <a:chOff x="0" y="0"/>
            <a:chExt cx="225597" cy="613979"/>
          </a:xfrm>
        </p:grpSpPr>
        <p:sp>
          <p:nvSpPr>
            <p:cNvPr id="1216" name="Freeform: Shape 100"/>
            <p:cNvSpPr/>
            <p:nvPr/>
          </p:nvSpPr>
          <p:spPr>
            <a:xfrm flipH="1">
              <a:off x="166034" y="517323"/>
              <a:ext cx="47424" cy="68936"/>
            </a:xfrm>
            <a:custGeom>
              <a:avLst/>
              <a:gdLst/>
              <a:ahLst/>
              <a:cxnLst>
                <a:cxn ang="0">
                  <a:pos x="wd2" y="hd2"/>
                </a:cxn>
                <a:cxn ang="5400000">
                  <a:pos x="wd2" y="hd2"/>
                </a:cxn>
                <a:cxn ang="10800000">
                  <a:pos x="wd2" y="hd2"/>
                </a:cxn>
                <a:cxn ang="16200000">
                  <a:pos x="wd2" y="hd2"/>
                </a:cxn>
              </a:cxnLst>
              <a:rect l="0" t="0" r="r" b="b"/>
              <a:pathLst>
                <a:path w="21600" h="21600" extrusionOk="0">
                  <a:moveTo>
                    <a:pt x="0" y="19702"/>
                  </a:moveTo>
                  <a:lnTo>
                    <a:pt x="7426" y="21600"/>
                  </a:lnTo>
                  <a:lnTo>
                    <a:pt x="21600" y="2801"/>
                  </a:lnTo>
                  <a:lnTo>
                    <a:pt x="10641" y="0"/>
                  </a:lnTo>
                  <a:lnTo>
                    <a:pt x="0" y="19702"/>
                  </a:lnTo>
                  <a:close/>
                </a:path>
              </a:pathLst>
            </a:custGeom>
            <a:solidFill>
              <a:srgbClr val="FFB7B7"/>
            </a:solidFill>
            <a:ln w="12700" cap="flat">
              <a:noFill/>
              <a:miter lim="400000"/>
            </a:ln>
            <a:effectLst/>
          </p:spPr>
          <p:txBody>
            <a:bodyPr wrap="square" lIns="45718" tIns="45718" rIns="45718" bIns="45718" numCol="1" anchor="ctr">
              <a:noAutofit/>
            </a:bodyPr>
            <a:lstStyle/>
            <a:p>
              <a:endParaRPr/>
            </a:p>
          </p:txBody>
        </p:sp>
        <p:sp>
          <p:nvSpPr>
            <p:cNvPr id="1217" name="Freeform: Shape 101"/>
            <p:cNvSpPr/>
            <p:nvPr/>
          </p:nvSpPr>
          <p:spPr>
            <a:xfrm flipH="1">
              <a:off x="169337" y="573323"/>
              <a:ext cx="54183" cy="40656"/>
            </a:xfrm>
            <a:custGeom>
              <a:avLst/>
              <a:gdLst/>
              <a:ahLst/>
              <a:cxnLst>
                <a:cxn ang="0">
                  <a:pos x="wd2" y="hd2"/>
                </a:cxn>
                <a:cxn ang="5400000">
                  <a:pos x="wd2" y="hd2"/>
                </a:cxn>
                <a:cxn ang="10800000">
                  <a:pos x="wd2" y="hd2"/>
                </a:cxn>
                <a:cxn ang="16200000">
                  <a:pos x="wd2" y="hd2"/>
                </a:cxn>
              </a:cxnLst>
              <a:rect l="0" t="0" r="r" b="b"/>
              <a:pathLst>
                <a:path w="20530" h="21600" extrusionOk="0">
                  <a:moveTo>
                    <a:pt x="2974" y="0"/>
                  </a:moveTo>
                  <a:lnTo>
                    <a:pt x="15138" y="6337"/>
                  </a:lnTo>
                  <a:cubicBezTo>
                    <a:pt x="19420" y="8568"/>
                    <a:pt x="21600" y="15243"/>
                    <a:pt x="20010" y="21247"/>
                  </a:cubicBezTo>
                  <a:lnTo>
                    <a:pt x="19916" y="21600"/>
                  </a:lnTo>
                  <a:lnTo>
                    <a:pt x="0" y="11224"/>
                  </a:lnTo>
                  <a:close/>
                </a:path>
              </a:pathLst>
            </a:custGeom>
            <a:solidFill>
              <a:srgbClr val="000000"/>
            </a:solidFill>
            <a:ln w="12700" cap="flat">
              <a:noFill/>
              <a:miter lim="400000"/>
            </a:ln>
            <a:effectLst/>
          </p:spPr>
          <p:txBody>
            <a:bodyPr wrap="square" lIns="45718" tIns="45718" rIns="45718" bIns="45718" numCol="1" anchor="ctr">
              <a:noAutofit/>
            </a:bodyPr>
            <a:lstStyle/>
            <a:p>
              <a:endParaRPr/>
            </a:p>
          </p:txBody>
        </p:sp>
        <p:sp>
          <p:nvSpPr>
            <p:cNvPr id="1218" name="Freeform: Shape 102"/>
            <p:cNvSpPr/>
            <p:nvPr/>
          </p:nvSpPr>
          <p:spPr>
            <a:xfrm flipH="1">
              <a:off x="27361" y="530050"/>
              <a:ext cx="25670" cy="67081"/>
            </a:xfrm>
            <a:custGeom>
              <a:avLst/>
              <a:gdLst/>
              <a:ahLst/>
              <a:cxnLst>
                <a:cxn ang="0">
                  <a:pos x="wd2" y="hd2"/>
                </a:cxn>
                <a:cxn ang="5400000">
                  <a:pos x="wd2" y="hd2"/>
                </a:cxn>
                <a:cxn ang="10800000">
                  <a:pos x="wd2" y="hd2"/>
                </a:cxn>
                <a:cxn ang="16200000">
                  <a:pos x="wd2" y="hd2"/>
                </a:cxn>
              </a:cxnLst>
              <a:rect l="0" t="0" r="r" b="b"/>
              <a:pathLst>
                <a:path w="21600" h="21600" extrusionOk="0">
                  <a:moveTo>
                    <a:pt x="3" y="21600"/>
                  </a:moveTo>
                  <a:lnTo>
                    <a:pt x="14638" y="21599"/>
                  </a:lnTo>
                  <a:lnTo>
                    <a:pt x="21600" y="0"/>
                  </a:lnTo>
                  <a:lnTo>
                    <a:pt x="0" y="1"/>
                  </a:lnTo>
                  <a:lnTo>
                    <a:pt x="3" y="21600"/>
                  </a:lnTo>
                  <a:close/>
                </a:path>
              </a:pathLst>
            </a:custGeom>
            <a:solidFill>
              <a:srgbClr val="FFB7B7"/>
            </a:solidFill>
            <a:ln w="12700" cap="flat">
              <a:noFill/>
              <a:miter lim="400000"/>
            </a:ln>
            <a:effectLst/>
          </p:spPr>
          <p:txBody>
            <a:bodyPr wrap="square" lIns="45718" tIns="45718" rIns="45718" bIns="45718" numCol="1" anchor="ctr">
              <a:noAutofit/>
            </a:bodyPr>
            <a:lstStyle/>
            <a:p>
              <a:endParaRPr/>
            </a:p>
          </p:txBody>
        </p:sp>
        <p:sp>
          <p:nvSpPr>
            <p:cNvPr id="1219" name="Freeform: Shape 103"/>
            <p:cNvSpPr/>
            <p:nvPr/>
          </p:nvSpPr>
          <p:spPr>
            <a:xfrm flipH="1">
              <a:off x="-1" y="591440"/>
              <a:ext cx="56080" cy="22540"/>
            </a:xfrm>
            <a:custGeom>
              <a:avLst/>
              <a:gdLst/>
              <a:ahLst/>
              <a:cxnLst>
                <a:cxn ang="0">
                  <a:pos x="wd2" y="hd2"/>
                </a:cxn>
                <a:cxn ang="5400000">
                  <a:pos x="wd2" y="hd2"/>
                </a:cxn>
                <a:cxn ang="10800000">
                  <a:pos x="wd2" y="hd2"/>
                </a:cxn>
                <a:cxn ang="16200000">
                  <a:pos x="wd2" y="hd2"/>
                </a:cxn>
              </a:cxnLst>
              <a:rect l="0" t="0" r="r" b="b"/>
              <a:pathLst>
                <a:path w="21600" h="21600" extrusionOk="0">
                  <a:moveTo>
                    <a:pt x="0" y="2"/>
                  </a:moveTo>
                  <a:lnTo>
                    <a:pt x="13192" y="0"/>
                  </a:lnTo>
                  <a:lnTo>
                    <a:pt x="13193" y="0"/>
                  </a:lnTo>
                  <a:cubicBezTo>
                    <a:pt x="17836" y="0"/>
                    <a:pt x="21600" y="9366"/>
                    <a:pt x="21600" y="20918"/>
                  </a:cubicBezTo>
                  <a:lnTo>
                    <a:pt x="21600" y="21598"/>
                  </a:lnTo>
                  <a:lnTo>
                    <a:pt x="0" y="21600"/>
                  </a:lnTo>
                  <a:close/>
                </a:path>
              </a:pathLst>
            </a:custGeom>
            <a:solidFill>
              <a:srgbClr val="000000"/>
            </a:solidFill>
            <a:ln w="12700" cap="flat">
              <a:noFill/>
              <a:miter lim="400000"/>
            </a:ln>
            <a:effectLst/>
          </p:spPr>
          <p:txBody>
            <a:bodyPr wrap="square" lIns="45718" tIns="45718" rIns="45718" bIns="45718" numCol="1" anchor="ctr">
              <a:noAutofit/>
            </a:bodyPr>
            <a:lstStyle/>
            <a:p>
              <a:endParaRPr/>
            </a:p>
          </p:txBody>
        </p:sp>
        <p:sp>
          <p:nvSpPr>
            <p:cNvPr id="1220" name="Freeform: Shape 104"/>
            <p:cNvSpPr/>
            <p:nvPr/>
          </p:nvSpPr>
          <p:spPr>
            <a:xfrm flipH="1">
              <a:off x="17779" y="120561"/>
              <a:ext cx="207818" cy="444700"/>
            </a:xfrm>
            <a:custGeom>
              <a:avLst/>
              <a:gdLst/>
              <a:ahLst/>
              <a:cxnLst>
                <a:cxn ang="0">
                  <a:pos x="wd2" y="hd2"/>
                </a:cxn>
                <a:cxn ang="5400000">
                  <a:pos x="wd2" y="hd2"/>
                </a:cxn>
                <a:cxn ang="10800000">
                  <a:pos x="wd2" y="hd2"/>
                </a:cxn>
                <a:cxn ang="16200000">
                  <a:pos x="wd2" y="hd2"/>
                </a:cxn>
              </a:cxnLst>
              <a:rect l="0" t="0" r="r" b="b"/>
              <a:pathLst>
                <a:path w="21600" h="21600" extrusionOk="0">
                  <a:moveTo>
                    <a:pt x="9657" y="551"/>
                  </a:moveTo>
                  <a:lnTo>
                    <a:pt x="10247" y="0"/>
                  </a:lnTo>
                  <a:lnTo>
                    <a:pt x="15260" y="1171"/>
                  </a:lnTo>
                  <a:lnTo>
                    <a:pt x="15113" y="1654"/>
                  </a:lnTo>
                  <a:lnTo>
                    <a:pt x="16071" y="2239"/>
                  </a:lnTo>
                  <a:cubicBezTo>
                    <a:pt x="16071" y="2239"/>
                    <a:pt x="17693" y="2653"/>
                    <a:pt x="17398" y="4031"/>
                  </a:cubicBezTo>
                  <a:lnTo>
                    <a:pt x="17103" y="5340"/>
                  </a:lnTo>
                  <a:lnTo>
                    <a:pt x="16735" y="7028"/>
                  </a:lnTo>
                  <a:lnTo>
                    <a:pt x="19315" y="11196"/>
                  </a:lnTo>
                  <a:lnTo>
                    <a:pt x="20642" y="16708"/>
                  </a:lnTo>
                  <a:lnTo>
                    <a:pt x="21600" y="21152"/>
                  </a:lnTo>
                  <a:lnTo>
                    <a:pt x="16956" y="21049"/>
                  </a:lnTo>
                  <a:lnTo>
                    <a:pt x="12680" y="13814"/>
                  </a:lnTo>
                  <a:lnTo>
                    <a:pt x="5160" y="21600"/>
                  </a:lnTo>
                  <a:lnTo>
                    <a:pt x="0" y="20980"/>
                  </a:lnTo>
                  <a:lnTo>
                    <a:pt x="7077" y="13263"/>
                  </a:lnTo>
                  <a:lnTo>
                    <a:pt x="7962" y="10025"/>
                  </a:lnTo>
                  <a:cubicBezTo>
                    <a:pt x="7962" y="10025"/>
                    <a:pt x="7372" y="8302"/>
                    <a:pt x="10173" y="7131"/>
                  </a:cubicBezTo>
                  <a:lnTo>
                    <a:pt x="9731" y="6511"/>
                  </a:lnTo>
                  <a:lnTo>
                    <a:pt x="9731" y="5747"/>
                  </a:lnTo>
                  <a:lnTo>
                    <a:pt x="8257" y="2101"/>
                  </a:lnTo>
                  <a:close/>
                </a:path>
              </a:pathLst>
            </a:custGeom>
            <a:solidFill>
              <a:srgbClr val="000000"/>
            </a:solidFill>
            <a:ln w="12700" cap="flat">
              <a:noFill/>
              <a:miter lim="400000"/>
            </a:ln>
            <a:effectLst/>
          </p:spPr>
          <p:txBody>
            <a:bodyPr wrap="square" lIns="45718" tIns="45718" rIns="45718" bIns="45718" numCol="1" anchor="ctr">
              <a:noAutofit/>
            </a:bodyPr>
            <a:lstStyle/>
            <a:p>
              <a:endParaRPr/>
            </a:p>
          </p:txBody>
        </p:sp>
        <p:sp>
          <p:nvSpPr>
            <p:cNvPr id="1221" name="Freeform: Shape 105"/>
            <p:cNvSpPr/>
            <p:nvPr/>
          </p:nvSpPr>
          <p:spPr>
            <a:xfrm rot="945070" flipH="1">
              <a:off x="112855" y="292177"/>
              <a:ext cx="12703" cy="114962"/>
            </a:xfrm>
            <a:prstGeom prst="rect">
              <a:avLst/>
            </a:prstGeom>
            <a:solidFill>
              <a:srgbClr val="000000">
                <a:alpha val="20000"/>
              </a:srgbClr>
            </a:solidFill>
            <a:ln w="12700" cap="flat">
              <a:noFill/>
              <a:miter lim="400000"/>
            </a:ln>
            <a:effectLst/>
          </p:spPr>
          <p:txBody>
            <a:bodyPr wrap="square" lIns="45718" tIns="45718" rIns="45718" bIns="45718" numCol="1" anchor="ctr">
              <a:noAutofit/>
            </a:bodyPr>
            <a:lstStyle/>
            <a:p>
              <a:endParaRPr/>
            </a:p>
          </p:txBody>
        </p:sp>
        <p:sp>
          <p:nvSpPr>
            <p:cNvPr id="1222" name="Freeform: Shape 106"/>
            <p:cNvSpPr/>
            <p:nvPr/>
          </p:nvSpPr>
          <p:spPr>
            <a:xfrm rot="10800000" flipH="1">
              <a:off x="61690" y="262467"/>
              <a:ext cx="69510" cy="12703"/>
            </a:xfrm>
            <a:prstGeom prst="rect">
              <a:avLst/>
            </a:prstGeom>
            <a:solidFill>
              <a:srgbClr val="000000"/>
            </a:solidFill>
            <a:ln w="12700" cap="flat">
              <a:noFill/>
              <a:miter lim="400000"/>
            </a:ln>
            <a:effectLst/>
          </p:spPr>
          <p:txBody>
            <a:bodyPr wrap="square" lIns="45718" tIns="45718" rIns="45718" bIns="45718" numCol="1" anchor="ctr">
              <a:noAutofit/>
            </a:bodyPr>
            <a:lstStyle/>
            <a:p>
              <a:endParaRPr/>
            </a:p>
          </p:txBody>
        </p:sp>
        <p:sp>
          <p:nvSpPr>
            <p:cNvPr id="1223" name="Freeform: Shape 107"/>
            <p:cNvSpPr/>
            <p:nvPr/>
          </p:nvSpPr>
          <p:spPr>
            <a:xfrm flipH="1">
              <a:off x="55368" y="262419"/>
              <a:ext cx="12705" cy="14189"/>
            </a:xfrm>
            <a:prstGeom prst="ellipse">
              <a:avLst/>
            </a:prstGeom>
            <a:solidFill>
              <a:srgbClr val="000000"/>
            </a:solidFill>
            <a:ln w="12700" cap="flat">
              <a:noFill/>
              <a:miter lim="400000"/>
            </a:ln>
            <a:effectLst/>
          </p:spPr>
          <p:txBody>
            <a:bodyPr wrap="square" lIns="45718" tIns="45718" rIns="45718" bIns="45718" numCol="1" anchor="ctr">
              <a:noAutofit/>
            </a:bodyPr>
            <a:lstStyle/>
            <a:p>
              <a:endParaRPr/>
            </a:p>
          </p:txBody>
        </p:sp>
        <p:sp>
          <p:nvSpPr>
            <p:cNvPr id="1224" name="Freeform: Shape 108"/>
            <p:cNvSpPr/>
            <p:nvPr/>
          </p:nvSpPr>
          <p:spPr>
            <a:xfrm rot="3680208" flipH="1">
              <a:off x="55278" y="42607"/>
              <a:ext cx="75625" cy="75627"/>
            </a:xfrm>
            <a:prstGeom prst="ellipse">
              <a:avLst/>
            </a:prstGeom>
            <a:solidFill>
              <a:srgbClr val="FFB7B7"/>
            </a:solidFill>
            <a:ln w="12700" cap="flat">
              <a:noFill/>
              <a:miter lim="400000"/>
            </a:ln>
            <a:effectLst/>
          </p:spPr>
          <p:txBody>
            <a:bodyPr wrap="square" lIns="45718" tIns="45718" rIns="45718" bIns="45718" numCol="1" anchor="ctr">
              <a:noAutofit/>
            </a:bodyPr>
            <a:lstStyle/>
            <a:p>
              <a:endParaRPr/>
            </a:p>
          </p:txBody>
        </p:sp>
        <p:sp>
          <p:nvSpPr>
            <p:cNvPr id="1225" name="Freeform: Shape 109"/>
            <p:cNvSpPr/>
            <p:nvPr/>
          </p:nvSpPr>
          <p:spPr>
            <a:xfrm flipH="1">
              <a:off x="117474" y="-1"/>
              <a:ext cx="66905" cy="66903"/>
            </a:xfrm>
            <a:prstGeom prst="ellipse">
              <a:avLst/>
            </a:prstGeom>
            <a:solidFill>
              <a:srgbClr val="000000"/>
            </a:solidFill>
            <a:ln w="12700" cap="flat">
              <a:noFill/>
              <a:miter lim="400000"/>
            </a:ln>
            <a:effectLst/>
          </p:spPr>
          <p:txBody>
            <a:bodyPr wrap="square" lIns="45718" tIns="45718" rIns="45718" bIns="45718" numCol="1" anchor="ctr">
              <a:noAutofit/>
            </a:bodyPr>
            <a:lstStyle/>
            <a:p>
              <a:endParaRPr/>
            </a:p>
          </p:txBody>
        </p:sp>
        <p:sp>
          <p:nvSpPr>
            <p:cNvPr id="1226" name="Freeform: Shape 110"/>
            <p:cNvSpPr/>
            <p:nvPr/>
          </p:nvSpPr>
          <p:spPr>
            <a:xfrm flipH="1">
              <a:off x="128156" y="29856"/>
              <a:ext cx="66657" cy="43005"/>
            </a:xfrm>
            <a:custGeom>
              <a:avLst/>
              <a:gdLst/>
              <a:ahLst/>
              <a:cxnLst>
                <a:cxn ang="0">
                  <a:pos x="wd2" y="hd2"/>
                </a:cxn>
                <a:cxn ang="5400000">
                  <a:pos x="wd2" y="hd2"/>
                </a:cxn>
                <a:cxn ang="10800000">
                  <a:pos x="wd2" y="hd2"/>
                </a:cxn>
                <a:cxn ang="16200000">
                  <a:pos x="wd2" y="hd2"/>
                </a:cxn>
              </a:cxnLst>
              <a:rect l="0" t="0" r="r" b="b"/>
              <a:pathLst>
                <a:path w="20414" h="19816" extrusionOk="0">
                  <a:moveTo>
                    <a:pt x="428" y="0"/>
                  </a:moveTo>
                  <a:cubicBezTo>
                    <a:pt x="-1186" y="8159"/>
                    <a:pt x="1902" y="16742"/>
                    <a:pt x="7325" y="19171"/>
                  </a:cubicBezTo>
                  <a:cubicBezTo>
                    <a:pt x="12749" y="21600"/>
                    <a:pt x="18454" y="16955"/>
                    <a:pt x="20068" y="8796"/>
                  </a:cubicBezTo>
                  <a:cubicBezTo>
                    <a:pt x="20229" y="7986"/>
                    <a:pt x="20344" y="7159"/>
                    <a:pt x="20414" y="6321"/>
                  </a:cubicBezTo>
                  <a:cubicBezTo>
                    <a:pt x="18799" y="14480"/>
                    <a:pt x="13093" y="19124"/>
                    <a:pt x="7670" y="16694"/>
                  </a:cubicBezTo>
                  <a:cubicBezTo>
                    <a:pt x="2867" y="14542"/>
                    <a:pt x="-196" y="7480"/>
                    <a:pt x="428" y="0"/>
                  </a:cubicBezTo>
                  <a:close/>
                </a:path>
              </a:pathLst>
            </a:custGeom>
            <a:solidFill>
              <a:srgbClr val="000000"/>
            </a:solidFill>
            <a:ln w="12700" cap="flat">
              <a:noFill/>
              <a:miter lim="400000"/>
            </a:ln>
            <a:effectLst/>
          </p:spPr>
          <p:txBody>
            <a:bodyPr wrap="square" lIns="45718" tIns="45718" rIns="45718" bIns="45718" numCol="1" anchor="ctr">
              <a:noAutofit/>
            </a:bodyPr>
            <a:lstStyle/>
            <a:p>
              <a:endParaRPr/>
            </a:p>
          </p:txBody>
        </p:sp>
        <p:sp>
          <p:nvSpPr>
            <p:cNvPr id="1227" name="Freeform: Shape 111"/>
            <p:cNvSpPr/>
            <p:nvPr/>
          </p:nvSpPr>
          <p:spPr>
            <a:xfrm flipH="1">
              <a:off x="47801" y="34802"/>
              <a:ext cx="92312" cy="79101"/>
            </a:xfrm>
            <a:custGeom>
              <a:avLst/>
              <a:gdLst/>
              <a:ahLst/>
              <a:cxnLst>
                <a:cxn ang="0">
                  <a:pos x="wd2" y="hd2"/>
                </a:cxn>
                <a:cxn ang="5400000">
                  <a:pos x="wd2" y="hd2"/>
                </a:cxn>
                <a:cxn ang="10800000">
                  <a:pos x="wd2" y="hd2"/>
                </a:cxn>
                <a:cxn ang="16200000">
                  <a:pos x="wd2" y="hd2"/>
                </a:cxn>
              </a:cxnLst>
              <a:rect l="0" t="0" r="r" b="b"/>
              <a:pathLst>
                <a:path w="21096" h="20490" extrusionOk="0">
                  <a:moveTo>
                    <a:pt x="18020" y="9088"/>
                  </a:moveTo>
                  <a:cubicBezTo>
                    <a:pt x="18583" y="14710"/>
                    <a:pt x="15019" y="19785"/>
                    <a:pt x="10059" y="20423"/>
                  </a:cubicBezTo>
                  <a:cubicBezTo>
                    <a:pt x="5099" y="21061"/>
                    <a:pt x="622" y="17021"/>
                    <a:pt x="59" y="11399"/>
                  </a:cubicBezTo>
                  <a:cubicBezTo>
                    <a:pt x="-504" y="5778"/>
                    <a:pt x="3060" y="703"/>
                    <a:pt x="8020" y="65"/>
                  </a:cubicBezTo>
                  <a:cubicBezTo>
                    <a:pt x="9589" y="-137"/>
                    <a:pt x="11178" y="131"/>
                    <a:pt x="12627" y="841"/>
                  </a:cubicBezTo>
                  <a:cubicBezTo>
                    <a:pt x="14137" y="-539"/>
                    <a:pt x="16008" y="-111"/>
                    <a:pt x="17530" y="1345"/>
                  </a:cubicBezTo>
                  <a:cubicBezTo>
                    <a:pt x="19251" y="2992"/>
                    <a:pt x="19761" y="4123"/>
                    <a:pt x="21096" y="6831"/>
                  </a:cubicBezTo>
                  <a:cubicBezTo>
                    <a:pt x="19784" y="7040"/>
                    <a:pt x="19333" y="8879"/>
                    <a:pt x="18020" y="9088"/>
                  </a:cubicBezTo>
                  <a:close/>
                </a:path>
              </a:pathLst>
            </a:custGeom>
            <a:solidFill>
              <a:srgbClr val="000000"/>
            </a:solidFill>
            <a:ln w="12700" cap="flat">
              <a:noFill/>
              <a:miter lim="400000"/>
            </a:ln>
            <a:effectLst/>
          </p:spPr>
          <p:txBody>
            <a:bodyPr wrap="square" lIns="45718" tIns="45718" rIns="45718" bIns="45718" numCol="1" anchor="ctr">
              <a:noAutofit/>
            </a:bodyPr>
            <a:lstStyle/>
            <a:p>
              <a:endParaRPr/>
            </a:p>
          </p:txBody>
        </p:sp>
        <p:sp>
          <p:nvSpPr>
            <p:cNvPr id="1228" name="Freeform: Shape 112"/>
            <p:cNvSpPr/>
            <p:nvPr/>
          </p:nvSpPr>
          <p:spPr>
            <a:xfrm flipH="1">
              <a:off x="125782" y="125802"/>
              <a:ext cx="74489" cy="149539"/>
            </a:xfrm>
            <a:custGeom>
              <a:avLst/>
              <a:gdLst/>
              <a:ahLst/>
              <a:cxnLst>
                <a:cxn ang="0">
                  <a:pos x="wd2" y="hd2"/>
                </a:cxn>
                <a:cxn ang="5400000">
                  <a:pos x="wd2" y="hd2"/>
                </a:cxn>
                <a:cxn ang="10800000">
                  <a:pos x="wd2" y="hd2"/>
                </a:cxn>
                <a:cxn ang="16200000">
                  <a:pos x="wd2" y="hd2"/>
                </a:cxn>
              </a:cxnLst>
              <a:rect l="0" t="0" r="r" b="b"/>
              <a:pathLst>
                <a:path w="21546" h="21593" extrusionOk="0">
                  <a:moveTo>
                    <a:pt x="5" y="8346"/>
                  </a:moveTo>
                  <a:cubicBezTo>
                    <a:pt x="128" y="9964"/>
                    <a:pt x="370" y="13149"/>
                    <a:pt x="370" y="13311"/>
                  </a:cubicBezTo>
                  <a:cubicBezTo>
                    <a:pt x="370" y="13483"/>
                    <a:pt x="5207" y="18482"/>
                    <a:pt x="7297" y="20634"/>
                  </a:cubicBezTo>
                  <a:lnTo>
                    <a:pt x="7297" y="20635"/>
                  </a:lnTo>
                  <a:cubicBezTo>
                    <a:pt x="7445" y="20786"/>
                    <a:pt x="7579" y="20924"/>
                    <a:pt x="7696" y="21045"/>
                  </a:cubicBezTo>
                  <a:cubicBezTo>
                    <a:pt x="8027" y="21386"/>
                    <a:pt x="8724" y="21600"/>
                    <a:pt x="9483" y="21593"/>
                  </a:cubicBezTo>
                  <a:lnTo>
                    <a:pt x="18614" y="21511"/>
                  </a:lnTo>
                  <a:cubicBezTo>
                    <a:pt x="19657" y="21502"/>
                    <a:pt x="20501" y="21084"/>
                    <a:pt x="20527" y="20564"/>
                  </a:cubicBezTo>
                  <a:lnTo>
                    <a:pt x="21545" y="508"/>
                  </a:lnTo>
                  <a:cubicBezTo>
                    <a:pt x="21559" y="235"/>
                    <a:pt x="21126" y="7"/>
                    <a:pt x="20578" y="0"/>
                  </a:cubicBezTo>
                  <a:cubicBezTo>
                    <a:pt x="20569" y="0"/>
                    <a:pt x="20561" y="0"/>
                    <a:pt x="20553" y="0"/>
                  </a:cubicBezTo>
                  <a:lnTo>
                    <a:pt x="8777" y="0"/>
                  </a:lnTo>
                  <a:cubicBezTo>
                    <a:pt x="7762" y="0"/>
                    <a:pt x="6836" y="290"/>
                    <a:pt x="6394" y="746"/>
                  </a:cubicBezTo>
                  <a:lnTo>
                    <a:pt x="742" y="6584"/>
                  </a:lnTo>
                  <a:cubicBezTo>
                    <a:pt x="212" y="7132"/>
                    <a:pt x="-41" y="7737"/>
                    <a:pt x="5" y="8346"/>
                  </a:cubicBezTo>
                  <a:close/>
                </a:path>
              </a:pathLst>
            </a:custGeom>
            <a:solidFill>
              <a:schemeClr val="accent1"/>
            </a:solidFill>
            <a:ln w="12700" cap="flat">
              <a:noFill/>
              <a:miter lim="400000"/>
            </a:ln>
            <a:effectLst/>
          </p:spPr>
          <p:txBody>
            <a:bodyPr wrap="square" lIns="45718" tIns="45718" rIns="45718" bIns="45718" numCol="1" anchor="ctr">
              <a:noAutofit/>
            </a:bodyPr>
            <a:lstStyle/>
            <a:p>
              <a:endParaRPr/>
            </a:p>
          </p:txBody>
        </p:sp>
        <p:sp>
          <p:nvSpPr>
            <p:cNvPr id="1229" name="Freeform: Shape 113"/>
            <p:cNvSpPr/>
            <p:nvPr/>
          </p:nvSpPr>
          <p:spPr>
            <a:xfrm flipH="1">
              <a:off x="81883" y="132116"/>
              <a:ext cx="49432" cy="126566"/>
            </a:xfrm>
            <a:custGeom>
              <a:avLst/>
              <a:gdLst/>
              <a:ahLst/>
              <a:cxnLst>
                <a:cxn ang="0">
                  <a:pos x="wd2" y="hd2"/>
                </a:cxn>
                <a:cxn ang="5400000">
                  <a:pos x="wd2" y="hd2"/>
                </a:cxn>
                <a:cxn ang="10800000">
                  <a:pos x="wd2" y="hd2"/>
                </a:cxn>
                <a:cxn ang="16200000">
                  <a:pos x="wd2" y="hd2"/>
                </a:cxn>
              </a:cxnLst>
              <a:rect l="0" t="0" r="r" b="b"/>
              <a:pathLst>
                <a:path w="21072" h="21340" extrusionOk="0">
                  <a:moveTo>
                    <a:pt x="1091" y="21340"/>
                  </a:moveTo>
                  <a:cubicBezTo>
                    <a:pt x="4544" y="20512"/>
                    <a:pt x="7647" y="19475"/>
                    <a:pt x="10287" y="18266"/>
                  </a:cubicBezTo>
                  <a:cubicBezTo>
                    <a:pt x="16420" y="15538"/>
                    <a:pt x="20149" y="12097"/>
                    <a:pt x="20916" y="8460"/>
                  </a:cubicBezTo>
                  <a:cubicBezTo>
                    <a:pt x="21600" y="5347"/>
                    <a:pt x="20039" y="3034"/>
                    <a:pt x="16275" y="1584"/>
                  </a:cubicBezTo>
                  <a:cubicBezTo>
                    <a:pt x="11491" y="-260"/>
                    <a:pt x="4979" y="8"/>
                    <a:pt x="4703" y="20"/>
                  </a:cubicBezTo>
                  <a:lnTo>
                    <a:pt x="4412" y="33"/>
                  </a:lnTo>
                  <a:lnTo>
                    <a:pt x="0" y="1510"/>
                  </a:lnTo>
                  <a:lnTo>
                    <a:pt x="1249" y="2093"/>
                  </a:lnTo>
                  <a:lnTo>
                    <a:pt x="5197" y="772"/>
                  </a:lnTo>
                  <a:cubicBezTo>
                    <a:pt x="6405" y="748"/>
                    <a:pt x="11338" y="743"/>
                    <a:pt x="14942" y="2137"/>
                  </a:cubicBezTo>
                  <a:cubicBezTo>
                    <a:pt x="18259" y="3420"/>
                    <a:pt x="19621" y="5525"/>
                    <a:pt x="18990" y="8393"/>
                  </a:cubicBezTo>
                  <a:cubicBezTo>
                    <a:pt x="18261" y="11857"/>
                    <a:pt x="14719" y="15134"/>
                    <a:pt x="8892" y="17736"/>
                  </a:cubicBezTo>
                  <a:cubicBezTo>
                    <a:pt x="6379" y="18886"/>
                    <a:pt x="3433" y="19875"/>
                    <a:pt x="158" y="20670"/>
                  </a:cubicBezTo>
                  <a:close/>
                </a:path>
              </a:pathLst>
            </a:custGeom>
            <a:solidFill>
              <a:schemeClr val="accent1"/>
            </a:solidFill>
            <a:ln w="12700" cap="flat">
              <a:noFill/>
              <a:miter lim="400000"/>
            </a:ln>
            <a:effectLst/>
          </p:spPr>
          <p:txBody>
            <a:bodyPr wrap="square" lIns="45718" tIns="45718" rIns="45718" bIns="45718" numCol="1" anchor="ctr">
              <a:noAutofit/>
            </a:bodyPr>
            <a:lstStyle/>
            <a:p>
              <a:endParaRPr/>
            </a:p>
          </p:txBody>
        </p:sp>
        <p:sp>
          <p:nvSpPr>
            <p:cNvPr id="1230" name="Freeform: Shape 114"/>
            <p:cNvSpPr/>
            <p:nvPr/>
          </p:nvSpPr>
          <p:spPr>
            <a:xfrm rot="4703626" flipH="1">
              <a:off x="153705" y="184199"/>
              <a:ext cx="12703" cy="56315"/>
            </a:xfrm>
            <a:prstGeom prst="rect">
              <a:avLst/>
            </a:prstGeom>
            <a:solidFill>
              <a:srgbClr val="000000"/>
            </a:solidFill>
            <a:ln w="12700" cap="flat">
              <a:noFill/>
              <a:miter lim="400000"/>
            </a:ln>
            <a:effectLst/>
          </p:spPr>
          <p:txBody>
            <a:bodyPr wrap="square" lIns="45718" tIns="45718" rIns="45718" bIns="45718" numCol="1" anchor="ctr">
              <a:noAutofit/>
            </a:bodyPr>
            <a:lstStyle/>
            <a:p>
              <a:endParaRPr/>
            </a:p>
          </p:txBody>
        </p:sp>
        <p:sp>
          <p:nvSpPr>
            <p:cNvPr id="1231" name="Freeform: Shape 115"/>
            <p:cNvSpPr/>
            <p:nvPr/>
          </p:nvSpPr>
          <p:spPr>
            <a:xfrm rot="5259752" flipH="1">
              <a:off x="108235" y="163375"/>
              <a:ext cx="87845" cy="12703"/>
            </a:xfrm>
            <a:prstGeom prst="rect">
              <a:avLst/>
            </a:prstGeom>
            <a:solidFill>
              <a:srgbClr val="000000"/>
            </a:solidFill>
            <a:ln w="12700" cap="flat">
              <a:noFill/>
              <a:miter lim="400000"/>
            </a:ln>
            <a:effectLst/>
          </p:spPr>
          <p:txBody>
            <a:bodyPr wrap="square" lIns="45718" tIns="45718" rIns="45718" bIns="45718" numCol="1" anchor="ctr">
              <a:noAutofit/>
            </a:bodyPr>
            <a:lstStyle/>
            <a:p>
              <a:endParaRPr/>
            </a:p>
          </p:txBody>
        </p:sp>
        <p:sp>
          <p:nvSpPr>
            <p:cNvPr id="1232" name="Freeform: Shape 116"/>
            <p:cNvSpPr/>
            <p:nvPr/>
          </p:nvSpPr>
          <p:spPr>
            <a:xfrm flipH="1">
              <a:off x="175040" y="177221"/>
              <a:ext cx="25231" cy="91474"/>
            </a:xfrm>
            <a:custGeom>
              <a:avLst/>
              <a:gdLst/>
              <a:ahLst/>
              <a:cxnLst>
                <a:cxn ang="0">
                  <a:pos x="wd2" y="hd2"/>
                </a:cxn>
                <a:cxn ang="5400000">
                  <a:pos x="wd2" y="hd2"/>
                </a:cxn>
                <a:cxn ang="10800000">
                  <a:pos x="wd2" y="hd2"/>
                </a:cxn>
                <a:cxn ang="16200000">
                  <a:pos x="wd2" y="hd2"/>
                </a:cxn>
              </a:cxnLst>
              <a:rect l="0" t="0" r="r" b="b"/>
              <a:pathLst>
                <a:path w="21544" h="21600" extrusionOk="0">
                  <a:moveTo>
                    <a:pt x="18" y="1506"/>
                  </a:moveTo>
                  <a:cubicBezTo>
                    <a:pt x="380" y="4152"/>
                    <a:pt x="1096" y="9360"/>
                    <a:pt x="1096" y="9626"/>
                  </a:cubicBezTo>
                  <a:cubicBezTo>
                    <a:pt x="1096" y="9906"/>
                    <a:pt x="15376" y="18082"/>
                    <a:pt x="21544" y="21600"/>
                  </a:cubicBezTo>
                  <a:lnTo>
                    <a:pt x="10046" y="3139"/>
                  </a:lnTo>
                  <a:cubicBezTo>
                    <a:pt x="9140" y="1692"/>
                    <a:pt x="5489" y="493"/>
                    <a:pt x="489" y="0"/>
                  </a:cubicBezTo>
                  <a:cubicBezTo>
                    <a:pt x="103" y="494"/>
                    <a:pt x="-56" y="1000"/>
                    <a:pt x="18" y="1506"/>
                  </a:cubicBezTo>
                  <a:close/>
                </a:path>
              </a:pathLst>
            </a:custGeom>
            <a:solidFill>
              <a:srgbClr val="000000"/>
            </a:solidFill>
            <a:ln w="12700" cap="flat">
              <a:noFill/>
              <a:miter lim="400000"/>
            </a:ln>
            <a:effectLst/>
          </p:spPr>
          <p:txBody>
            <a:bodyPr wrap="square" lIns="45718" tIns="45718" rIns="45718" bIns="45718" numCol="1" anchor="ctr">
              <a:noAutofit/>
            </a:bodyPr>
            <a:lstStyle/>
            <a:p>
              <a:endParaRPr/>
            </a:p>
          </p:txBody>
        </p:sp>
        <p:sp>
          <p:nvSpPr>
            <p:cNvPr id="1233" name="Freeform: Shape 117"/>
            <p:cNvSpPr/>
            <p:nvPr/>
          </p:nvSpPr>
          <p:spPr>
            <a:xfrm flipH="1">
              <a:off x="93524" y="291090"/>
              <a:ext cx="26793" cy="61601"/>
            </a:xfrm>
            <a:custGeom>
              <a:avLst/>
              <a:gdLst/>
              <a:ahLst/>
              <a:cxnLst>
                <a:cxn ang="0">
                  <a:pos x="wd2" y="hd2"/>
                </a:cxn>
                <a:cxn ang="5400000">
                  <a:pos x="wd2" y="hd2"/>
                </a:cxn>
                <a:cxn ang="10800000">
                  <a:pos x="wd2" y="hd2"/>
                </a:cxn>
                <a:cxn ang="16200000">
                  <a:pos x="wd2" y="hd2"/>
                </a:cxn>
              </a:cxnLst>
              <a:rect l="0" t="0" r="r" b="b"/>
              <a:pathLst>
                <a:path w="19071" h="21134" extrusionOk="0">
                  <a:moveTo>
                    <a:pt x="1989" y="19335"/>
                  </a:moveTo>
                  <a:cubicBezTo>
                    <a:pt x="-1218" y="17344"/>
                    <a:pt x="-468" y="14477"/>
                    <a:pt x="3664" y="12932"/>
                  </a:cubicBezTo>
                  <a:cubicBezTo>
                    <a:pt x="4105" y="12767"/>
                    <a:pt x="4574" y="12621"/>
                    <a:pt x="5068" y="12497"/>
                  </a:cubicBezTo>
                  <a:lnTo>
                    <a:pt x="3120" y="2110"/>
                  </a:lnTo>
                  <a:lnTo>
                    <a:pt x="15928" y="0"/>
                  </a:lnTo>
                  <a:lnTo>
                    <a:pt x="18252" y="14687"/>
                  </a:lnTo>
                  <a:cubicBezTo>
                    <a:pt x="20382" y="17003"/>
                    <a:pt x="18213" y="19714"/>
                    <a:pt x="13405" y="20740"/>
                  </a:cubicBezTo>
                  <a:cubicBezTo>
                    <a:pt x="9383" y="21600"/>
                    <a:pt x="4663" y="21019"/>
                    <a:pt x="1989" y="19335"/>
                  </a:cubicBezTo>
                  <a:close/>
                </a:path>
              </a:pathLst>
            </a:custGeom>
            <a:solidFill>
              <a:srgbClr val="FFB7B7"/>
            </a:solidFill>
            <a:ln w="12700" cap="flat">
              <a:noFill/>
              <a:miter lim="400000"/>
            </a:ln>
            <a:effectLst/>
          </p:spPr>
          <p:txBody>
            <a:bodyPr wrap="square" lIns="45718" tIns="45718" rIns="45718" bIns="45718" numCol="1" anchor="ctr">
              <a:noAutofit/>
            </a:bodyPr>
            <a:lstStyle/>
            <a:p>
              <a:endParaRPr/>
            </a:p>
          </p:txBody>
        </p:sp>
        <p:sp>
          <p:nvSpPr>
            <p:cNvPr id="1234" name="Freeform: Shape 118"/>
            <p:cNvSpPr/>
            <p:nvPr/>
          </p:nvSpPr>
          <p:spPr>
            <a:xfrm flipH="1">
              <a:off x="87990" y="142549"/>
              <a:ext cx="41369" cy="175607"/>
            </a:xfrm>
            <a:custGeom>
              <a:avLst/>
              <a:gdLst/>
              <a:ahLst/>
              <a:cxnLst>
                <a:cxn ang="0">
                  <a:pos x="wd2" y="hd2"/>
                </a:cxn>
                <a:cxn ang="5400000">
                  <a:pos x="wd2" y="hd2"/>
                </a:cxn>
                <a:cxn ang="10800000">
                  <a:pos x="wd2" y="hd2"/>
                </a:cxn>
                <a:cxn ang="16200000">
                  <a:pos x="wd2" y="hd2"/>
                </a:cxn>
              </a:cxnLst>
              <a:rect l="0" t="0" r="r" b="b"/>
              <a:pathLst>
                <a:path w="21260" h="21561" extrusionOk="0">
                  <a:moveTo>
                    <a:pt x="31" y="2725"/>
                  </a:moveTo>
                  <a:cubicBezTo>
                    <a:pt x="-340" y="1564"/>
                    <a:pt x="2630" y="491"/>
                    <a:pt x="7247" y="117"/>
                  </a:cubicBezTo>
                  <a:cubicBezTo>
                    <a:pt x="9226" y="-39"/>
                    <a:pt x="11363" y="-39"/>
                    <a:pt x="13341" y="118"/>
                  </a:cubicBezTo>
                  <a:cubicBezTo>
                    <a:pt x="17681" y="472"/>
                    <a:pt x="20591" y="1448"/>
                    <a:pt x="20567" y="2544"/>
                  </a:cubicBezTo>
                  <a:lnTo>
                    <a:pt x="21260" y="21419"/>
                  </a:lnTo>
                  <a:lnTo>
                    <a:pt x="4875" y="21561"/>
                  </a:lnTo>
                  <a:close/>
                </a:path>
              </a:pathLst>
            </a:custGeom>
            <a:solidFill>
              <a:srgbClr val="E7E6E6"/>
            </a:solidFill>
            <a:ln w="12700" cap="flat">
              <a:noFill/>
              <a:miter lim="400000"/>
            </a:ln>
            <a:effectLst/>
          </p:spPr>
          <p:txBody>
            <a:bodyPr wrap="square" lIns="45718" tIns="45718" rIns="45718" bIns="45718" numCol="1" anchor="ctr">
              <a:noAutofit/>
            </a:bodyPr>
            <a:lstStyle/>
            <a:p>
              <a:endParaRPr/>
            </a:p>
          </p:txBody>
        </p:sp>
      </p:grpSp>
      <p:grpSp>
        <p:nvGrpSpPr>
          <p:cNvPr id="1254" name="Graphic 17"/>
          <p:cNvGrpSpPr/>
          <p:nvPr/>
        </p:nvGrpSpPr>
        <p:grpSpPr>
          <a:xfrm>
            <a:off x="6081442" y="5614683"/>
            <a:ext cx="329793" cy="716397"/>
            <a:chOff x="-1" y="0"/>
            <a:chExt cx="329792" cy="716395"/>
          </a:xfrm>
        </p:grpSpPr>
        <p:sp>
          <p:nvSpPr>
            <p:cNvPr id="1236" name="Freeform: Shape 120"/>
            <p:cNvSpPr/>
            <p:nvPr/>
          </p:nvSpPr>
          <p:spPr>
            <a:xfrm flipH="1">
              <a:off x="9005" y="624494"/>
              <a:ext cx="31024" cy="4662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086"/>
                  </a:lnTo>
                  <a:lnTo>
                    <a:pt x="21600" y="21600"/>
                  </a:lnTo>
                  <a:lnTo>
                    <a:pt x="20700" y="0"/>
                  </a:lnTo>
                  <a:lnTo>
                    <a:pt x="0" y="0"/>
                  </a:lnTo>
                  <a:close/>
                </a:path>
              </a:pathLst>
            </a:custGeom>
            <a:solidFill>
              <a:srgbClr val="D4AA78"/>
            </a:solidFill>
            <a:ln w="12700" cap="flat">
              <a:noFill/>
              <a:miter lim="400000"/>
            </a:ln>
            <a:effectLst/>
          </p:spPr>
          <p:txBody>
            <a:bodyPr wrap="square" lIns="45718" tIns="45718" rIns="45718" bIns="45718" numCol="1" anchor="ctr">
              <a:noAutofit/>
            </a:bodyPr>
            <a:lstStyle/>
            <a:p>
              <a:endParaRPr/>
            </a:p>
          </p:txBody>
        </p:sp>
        <p:sp>
          <p:nvSpPr>
            <p:cNvPr id="1237" name="Freeform: Shape 121"/>
            <p:cNvSpPr/>
            <p:nvPr/>
          </p:nvSpPr>
          <p:spPr>
            <a:xfrm flipH="1">
              <a:off x="-2" y="649816"/>
              <a:ext cx="96972" cy="65477"/>
            </a:xfrm>
            <a:custGeom>
              <a:avLst/>
              <a:gdLst/>
              <a:ahLst/>
              <a:cxnLst>
                <a:cxn ang="0">
                  <a:pos x="wd2" y="hd2"/>
                </a:cxn>
                <a:cxn ang="5400000">
                  <a:pos x="wd2" y="hd2"/>
                </a:cxn>
                <a:cxn ang="10800000">
                  <a:pos x="wd2" y="hd2"/>
                </a:cxn>
                <a:cxn ang="16200000">
                  <a:pos x="wd2" y="hd2"/>
                </a:cxn>
              </a:cxnLst>
              <a:rect l="0" t="0" r="r" b="b"/>
              <a:pathLst>
                <a:path w="21582" h="20678" extrusionOk="0">
                  <a:moveTo>
                    <a:pt x="11307" y="0"/>
                  </a:moveTo>
                  <a:cubicBezTo>
                    <a:pt x="11214" y="0"/>
                    <a:pt x="11123" y="19"/>
                    <a:pt x="11034" y="58"/>
                  </a:cubicBezTo>
                  <a:cubicBezTo>
                    <a:pt x="9788" y="619"/>
                    <a:pt x="2575" y="10755"/>
                    <a:pt x="395" y="13848"/>
                  </a:cubicBezTo>
                  <a:cubicBezTo>
                    <a:pt x="125" y="14230"/>
                    <a:pt x="-18" y="14776"/>
                    <a:pt x="2" y="15345"/>
                  </a:cubicBezTo>
                  <a:cubicBezTo>
                    <a:pt x="21" y="15912"/>
                    <a:pt x="200" y="16428"/>
                    <a:pt x="493" y="16759"/>
                  </a:cubicBezTo>
                  <a:cubicBezTo>
                    <a:pt x="2147" y="18634"/>
                    <a:pt x="5535" y="21600"/>
                    <a:pt x="9647" y="20401"/>
                  </a:cubicBezTo>
                  <a:cubicBezTo>
                    <a:pt x="11538" y="19850"/>
                    <a:pt x="13446" y="19503"/>
                    <a:pt x="15130" y="19197"/>
                  </a:cubicBezTo>
                  <a:cubicBezTo>
                    <a:pt x="18735" y="18542"/>
                    <a:pt x="21582" y="18025"/>
                    <a:pt x="21582" y="16016"/>
                  </a:cubicBezTo>
                  <a:cubicBezTo>
                    <a:pt x="21582" y="12608"/>
                    <a:pt x="20986" y="3626"/>
                    <a:pt x="20239" y="3249"/>
                  </a:cubicBezTo>
                  <a:cubicBezTo>
                    <a:pt x="20171" y="3216"/>
                    <a:pt x="20093" y="3298"/>
                    <a:pt x="20002" y="3498"/>
                  </a:cubicBezTo>
                  <a:cubicBezTo>
                    <a:pt x="18859" y="6017"/>
                    <a:pt x="14932" y="4677"/>
                    <a:pt x="14765" y="4619"/>
                  </a:cubicBezTo>
                  <a:lnTo>
                    <a:pt x="14721" y="4603"/>
                  </a:lnTo>
                  <a:lnTo>
                    <a:pt x="14697" y="4545"/>
                  </a:lnTo>
                  <a:cubicBezTo>
                    <a:pt x="14676" y="4496"/>
                    <a:pt x="12753" y="0"/>
                    <a:pt x="11307" y="0"/>
                  </a:cubicBezTo>
                  <a:close/>
                </a:path>
              </a:pathLst>
            </a:custGeom>
            <a:solidFill>
              <a:srgbClr val="000000"/>
            </a:solidFill>
            <a:ln w="12700" cap="flat">
              <a:noFill/>
              <a:miter lim="400000"/>
            </a:ln>
            <a:effectLst/>
          </p:spPr>
          <p:txBody>
            <a:bodyPr wrap="square" lIns="45718" tIns="45718" rIns="45718" bIns="45718" numCol="1" anchor="ctr">
              <a:noAutofit/>
            </a:bodyPr>
            <a:lstStyle/>
            <a:p>
              <a:endParaRPr/>
            </a:p>
          </p:txBody>
        </p:sp>
        <p:sp>
          <p:nvSpPr>
            <p:cNvPr id="1238" name="Freeform: Shape 122"/>
            <p:cNvSpPr/>
            <p:nvPr/>
          </p:nvSpPr>
          <p:spPr>
            <a:xfrm flipH="1">
              <a:off x="67044" y="624494"/>
              <a:ext cx="31023" cy="4662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086"/>
                  </a:lnTo>
                  <a:lnTo>
                    <a:pt x="21600" y="21600"/>
                  </a:lnTo>
                  <a:lnTo>
                    <a:pt x="20700" y="0"/>
                  </a:lnTo>
                  <a:lnTo>
                    <a:pt x="0" y="0"/>
                  </a:lnTo>
                  <a:close/>
                </a:path>
              </a:pathLst>
            </a:custGeom>
            <a:solidFill>
              <a:srgbClr val="D4AA78"/>
            </a:solidFill>
            <a:ln w="12700" cap="flat">
              <a:noFill/>
              <a:miter lim="400000"/>
            </a:ln>
            <a:effectLst/>
          </p:spPr>
          <p:txBody>
            <a:bodyPr wrap="square" lIns="45718" tIns="45718" rIns="45718" bIns="45718" numCol="1" anchor="ctr">
              <a:noAutofit/>
            </a:bodyPr>
            <a:lstStyle/>
            <a:p>
              <a:endParaRPr/>
            </a:p>
          </p:txBody>
        </p:sp>
        <p:sp>
          <p:nvSpPr>
            <p:cNvPr id="1239" name="Freeform: Shape 123"/>
            <p:cNvSpPr/>
            <p:nvPr/>
          </p:nvSpPr>
          <p:spPr>
            <a:xfrm flipH="1">
              <a:off x="17512" y="294831"/>
              <a:ext cx="112576" cy="346871"/>
            </a:xfrm>
            <a:custGeom>
              <a:avLst/>
              <a:gdLst/>
              <a:ahLst/>
              <a:cxnLst>
                <a:cxn ang="0">
                  <a:pos x="wd2" y="hd2"/>
                </a:cxn>
                <a:cxn ang="5400000">
                  <a:pos x="wd2" y="hd2"/>
                </a:cxn>
                <a:cxn ang="10800000">
                  <a:pos x="wd2" y="hd2"/>
                </a:cxn>
                <a:cxn ang="16200000">
                  <a:pos x="wd2" y="hd2"/>
                </a:cxn>
              </a:cxnLst>
              <a:rect l="0" t="0" r="r" b="b"/>
              <a:pathLst>
                <a:path w="21600" h="21600" extrusionOk="0">
                  <a:moveTo>
                    <a:pt x="3744" y="242"/>
                  </a:moveTo>
                  <a:lnTo>
                    <a:pt x="576" y="1106"/>
                  </a:lnTo>
                  <a:lnTo>
                    <a:pt x="0" y="10852"/>
                  </a:lnTo>
                  <a:lnTo>
                    <a:pt x="5376" y="21496"/>
                  </a:lnTo>
                  <a:lnTo>
                    <a:pt x="12384" y="21600"/>
                  </a:lnTo>
                  <a:lnTo>
                    <a:pt x="12576" y="11439"/>
                  </a:lnTo>
                  <a:lnTo>
                    <a:pt x="21600" y="2177"/>
                  </a:lnTo>
                  <a:lnTo>
                    <a:pt x="19776" y="0"/>
                  </a:lnTo>
                  <a:lnTo>
                    <a:pt x="3744" y="242"/>
                  </a:lnTo>
                  <a:close/>
                </a:path>
              </a:pathLst>
            </a:custGeom>
            <a:solidFill>
              <a:srgbClr val="000000"/>
            </a:solidFill>
            <a:ln w="12700" cap="flat">
              <a:noFill/>
              <a:miter lim="400000"/>
            </a:ln>
            <a:effectLst/>
          </p:spPr>
          <p:txBody>
            <a:bodyPr wrap="square" lIns="45718" tIns="45718" rIns="45718" bIns="45718" numCol="1" anchor="ctr">
              <a:noAutofit/>
            </a:bodyPr>
            <a:lstStyle/>
            <a:p>
              <a:endParaRPr/>
            </a:p>
          </p:txBody>
        </p:sp>
        <p:sp>
          <p:nvSpPr>
            <p:cNvPr id="1240" name="Freeform: Shape 124"/>
            <p:cNvSpPr/>
            <p:nvPr/>
          </p:nvSpPr>
          <p:spPr>
            <a:xfrm flipH="1">
              <a:off x="6004" y="325355"/>
              <a:ext cx="69048" cy="314681"/>
            </a:xfrm>
            <a:custGeom>
              <a:avLst/>
              <a:gdLst/>
              <a:ahLst/>
              <a:cxnLst>
                <a:cxn ang="0">
                  <a:pos x="wd2" y="hd2"/>
                </a:cxn>
                <a:cxn ang="5400000">
                  <a:pos x="wd2" y="hd2"/>
                </a:cxn>
                <a:cxn ang="10800000">
                  <a:pos x="wd2" y="hd2"/>
                </a:cxn>
                <a:cxn ang="16200000">
                  <a:pos x="wd2" y="hd2"/>
                </a:cxn>
              </a:cxnLst>
              <a:rect l="0" t="0" r="r" b="b"/>
              <a:pathLst>
                <a:path w="21600" h="21600" extrusionOk="0">
                  <a:moveTo>
                    <a:pt x="12991" y="0"/>
                  </a:moveTo>
                  <a:lnTo>
                    <a:pt x="18000" y="305"/>
                  </a:lnTo>
                  <a:lnTo>
                    <a:pt x="21600" y="21600"/>
                  </a:lnTo>
                  <a:lnTo>
                    <a:pt x="8609" y="21333"/>
                  </a:lnTo>
                  <a:lnTo>
                    <a:pt x="0" y="6286"/>
                  </a:lnTo>
                  <a:lnTo>
                    <a:pt x="12991" y="0"/>
                  </a:lnTo>
                  <a:close/>
                </a:path>
              </a:pathLst>
            </a:custGeom>
            <a:solidFill>
              <a:srgbClr val="000000"/>
            </a:solidFill>
            <a:ln w="12700" cap="flat">
              <a:noFill/>
              <a:miter lim="400000"/>
            </a:ln>
            <a:effectLst/>
          </p:spPr>
          <p:txBody>
            <a:bodyPr wrap="square" lIns="45718" tIns="45718" rIns="45718" bIns="45718" numCol="1" anchor="ctr">
              <a:noAutofit/>
            </a:bodyPr>
            <a:lstStyle/>
            <a:p>
              <a:endParaRPr/>
            </a:p>
          </p:txBody>
        </p:sp>
        <p:sp>
          <p:nvSpPr>
            <p:cNvPr id="1241" name="Freeform: Shape 125"/>
            <p:cNvSpPr/>
            <p:nvPr/>
          </p:nvSpPr>
          <p:spPr>
            <a:xfrm flipH="1">
              <a:off x="57037" y="648713"/>
              <a:ext cx="98338" cy="67683"/>
            </a:xfrm>
            <a:custGeom>
              <a:avLst/>
              <a:gdLst/>
              <a:ahLst/>
              <a:cxnLst>
                <a:cxn ang="0">
                  <a:pos x="wd2" y="hd2"/>
                </a:cxn>
                <a:cxn ang="5400000">
                  <a:pos x="wd2" y="hd2"/>
                </a:cxn>
                <a:cxn ang="10800000">
                  <a:pos x="wd2" y="hd2"/>
                </a:cxn>
                <a:cxn ang="16200000">
                  <a:pos x="wd2" y="hd2"/>
                </a:cxn>
              </a:cxnLst>
              <a:rect l="0" t="0" r="r" b="b"/>
              <a:pathLst>
                <a:path w="21571" h="20986" extrusionOk="0">
                  <a:moveTo>
                    <a:pt x="7713" y="20986"/>
                  </a:moveTo>
                  <a:cubicBezTo>
                    <a:pt x="4591" y="20986"/>
                    <a:pt x="2054" y="18822"/>
                    <a:pt x="699" y="17363"/>
                  </a:cubicBezTo>
                  <a:cubicBezTo>
                    <a:pt x="290" y="16922"/>
                    <a:pt x="36" y="16222"/>
                    <a:pt x="4" y="15443"/>
                  </a:cubicBezTo>
                  <a:cubicBezTo>
                    <a:pt x="-29" y="14656"/>
                    <a:pt x="166" y="13903"/>
                    <a:pt x="540" y="13376"/>
                  </a:cubicBezTo>
                  <a:cubicBezTo>
                    <a:pt x="3903" y="8633"/>
                    <a:pt x="9721" y="596"/>
                    <a:pt x="10895" y="70"/>
                  </a:cubicBezTo>
                  <a:cubicBezTo>
                    <a:pt x="12417" y="-614"/>
                    <a:pt x="14460" y="3950"/>
                    <a:pt x="14723" y="4556"/>
                  </a:cubicBezTo>
                  <a:cubicBezTo>
                    <a:pt x="15148" y="4692"/>
                    <a:pt x="18633" y="5736"/>
                    <a:pt x="19616" y="3577"/>
                  </a:cubicBezTo>
                  <a:cubicBezTo>
                    <a:pt x="19804" y="3166"/>
                    <a:pt x="19980" y="3147"/>
                    <a:pt x="20095" y="3205"/>
                  </a:cubicBezTo>
                  <a:cubicBezTo>
                    <a:pt x="21146" y="3733"/>
                    <a:pt x="21571" y="14339"/>
                    <a:pt x="21571" y="16067"/>
                  </a:cubicBezTo>
                  <a:cubicBezTo>
                    <a:pt x="21571" y="18346"/>
                    <a:pt x="18822" y="18843"/>
                    <a:pt x="15018" y="19532"/>
                  </a:cubicBezTo>
                  <a:cubicBezTo>
                    <a:pt x="13362" y="19832"/>
                    <a:pt x="11485" y="20172"/>
                    <a:pt x="9628" y="20710"/>
                  </a:cubicBezTo>
                  <a:cubicBezTo>
                    <a:pt x="8970" y="20902"/>
                    <a:pt x="8330" y="20986"/>
                    <a:pt x="7713" y="20986"/>
                  </a:cubicBezTo>
                  <a:close/>
                </a:path>
              </a:pathLst>
            </a:custGeom>
            <a:solidFill>
              <a:srgbClr val="000000"/>
            </a:solidFill>
            <a:ln w="12700" cap="flat">
              <a:noFill/>
              <a:miter lim="400000"/>
            </a:ln>
            <a:effectLst/>
          </p:spPr>
          <p:txBody>
            <a:bodyPr wrap="square" lIns="45718" tIns="45718" rIns="45718" bIns="45718" numCol="1" anchor="ctr">
              <a:noAutofit/>
            </a:bodyPr>
            <a:lstStyle/>
            <a:p>
              <a:endParaRPr/>
            </a:p>
          </p:txBody>
        </p:sp>
        <p:grpSp>
          <p:nvGrpSpPr>
            <p:cNvPr id="1253" name="Graphic 17"/>
            <p:cNvGrpSpPr/>
            <p:nvPr/>
          </p:nvGrpSpPr>
          <p:grpSpPr>
            <a:xfrm>
              <a:off x="10039" y="-1"/>
              <a:ext cx="319753" cy="341702"/>
              <a:chOff x="-3" y="0"/>
              <a:chExt cx="319751" cy="341701"/>
            </a:xfrm>
          </p:grpSpPr>
          <p:grpSp>
            <p:nvGrpSpPr>
              <p:cNvPr id="1244" name="Graphic 17"/>
              <p:cNvGrpSpPr/>
              <p:nvPr/>
            </p:nvGrpSpPr>
            <p:grpSpPr>
              <a:xfrm>
                <a:off x="67020" y="64869"/>
                <a:ext cx="163144" cy="171384"/>
                <a:chOff x="0" y="-1"/>
                <a:chExt cx="163143" cy="171382"/>
              </a:xfrm>
            </p:grpSpPr>
            <p:sp>
              <p:nvSpPr>
                <p:cNvPr id="1242" name="Freeform: Shape 136"/>
                <p:cNvSpPr/>
                <p:nvPr/>
              </p:nvSpPr>
              <p:spPr>
                <a:xfrm flipH="1">
                  <a:off x="107369" y="-2"/>
                  <a:ext cx="55775" cy="100500"/>
                </a:xfrm>
                <a:custGeom>
                  <a:avLst/>
                  <a:gdLst/>
                  <a:ahLst/>
                  <a:cxnLst>
                    <a:cxn ang="0">
                      <a:pos x="wd2" y="hd2"/>
                    </a:cxn>
                    <a:cxn ang="5400000">
                      <a:pos x="wd2" y="hd2"/>
                    </a:cxn>
                    <a:cxn ang="10800000">
                      <a:pos x="wd2" y="hd2"/>
                    </a:cxn>
                    <a:cxn ang="16200000">
                      <a:pos x="wd2" y="hd2"/>
                    </a:cxn>
                  </a:cxnLst>
                  <a:rect l="0" t="0" r="r" b="b"/>
                  <a:pathLst>
                    <a:path w="20733" h="21014" extrusionOk="0">
                      <a:moveTo>
                        <a:pt x="1103" y="6557"/>
                      </a:moveTo>
                      <a:cubicBezTo>
                        <a:pt x="-867" y="3841"/>
                        <a:pt x="-126" y="997"/>
                        <a:pt x="2759" y="206"/>
                      </a:cubicBezTo>
                      <a:cubicBezTo>
                        <a:pt x="5644" y="-586"/>
                        <a:pt x="9579" y="974"/>
                        <a:pt x="11550" y="3692"/>
                      </a:cubicBezTo>
                      <a:cubicBezTo>
                        <a:pt x="12362" y="4770"/>
                        <a:pt x="12731" y="5956"/>
                        <a:pt x="12626" y="7149"/>
                      </a:cubicBezTo>
                      <a:lnTo>
                        <a:pt x="20733" y="18724"/>
                      </a:lnTo>
                      <a:lnTo>
                        <a:pt x="11590" y="21014"/>
                      </a:lnTo>
                      <a:lnTo>
                        <a:pt x="4569" y="9360"/>
                      </a:lnTo>
                      <a:cubicBezTo>
                        <a:pt x="3055" y="8611"/>
                        <a:pt x="1866" y="7650"/>
                        <a:pt x="1103" y="6557"/>
                      </a:cubicBezTo>
                      <a:close/>
                    </a:path>
                  </a:pathLst>
                </a:custGeom>
                <a:solidFill>
                  <a:srgbClr val="D4AA78"/>
                </a:solidFill>
                <a:ln w="12700" cap="flat">
                  <a:noFill/>
                  <a:miter lim="400000"/>
                </a:ln>
                <a:effectLst/>
              </p:spPr>
              <p:txBody>
                <a:bodyPr wrap="square" lIns="45718" tIns="45718" rIns="45718" bIns="45718" numCol="1" anchor="ctr">
                  <a:noAutofit/>
                </a:bodyPr>
                <a:lstStyle/>
                <a:p>
                  <a:endParaRPr/>
                </a:p>
              </p:txBody>
            </p:sp>
            <p:sp>
              <p:nvSpPr>
                <p:cNvPr id="1243" name="Freeform: Shape 137"/>
                <p:cNvSpPr/>
                <p:nvPr/>
              </p:nvSpPr>
              <p:spPr>
                <a:xfrm flipH="1">
                  <a:off x="-1" y="45757"/>
                  <a:ext cx="137013" cy="125625"/>
                </a:xfrm>
                <a:custGeom>
                  <a:avLst/>
                  <a:gdLst/>
                  <a:ahLst/>
                  <a:cxnLst>
                    <a:cxn ang="0">
                      <a:pos x="wd2" y="hd2"/>
                    </a:cxn>
                    <a:cxn ang="5400000">
                      <a:pos x="wd2" y="hd2"/>
                    </a:cxn>
                    <a:cxn ang="10800000">
                      <a:pos x="wd2" y="hd2"/>
                    </a:cxn>
                    <a:cxn ang="16200000">
                      <a:pos x="wd2" y="hd2"/>
                    </a:cxn>
                  </a:cxnLst>
                  <a:rect l="0" t="0" r="r" b="b"/>
                  <a:pathLst>
                    <a:path w="21012" h="20468" extrusionOk="0">
                      <a:moveTo>
                        <a:pt x="19561" y="1484"/>
                      </a:moveTo>
                      <a:cubicBezTo>
                        <a:pt x="21600" y="3750"/>
                        <a:pt x="21472" y="7616"/>
                        <a:pt x="19290" y="9688"/>
                      </a:cubicBezTo>
                      <a:lnTo>
                        <a:pt x="8603" y="19835"/>
                      </a:lnTo>
                      <a:cubicBezTo>
                        <a:pt x="7437" y="20943"/>
                        <a:pt x="5706" y="20552"/>
                        <a:pt x="4970" y="19014"/>
                      </a:cubicBezTo>
                      <a:cubicBezTo>
                        <a:pt x="2162" y="13656"/>
                        <a:pt x="1632" y="13362"/>
                        <a:pt x="0" y="7870"/>
                      </a:cubicBezTo>
                      <a:lnTo>
                        <a:pt x="4603" y="5973"/>
                      </a:lnTo>
                      <a:lnTo>
                        <a:pt x="7198" y="9803"/>
                      </a:lnTo>
                      <a:lnTo>
                        <a:pt x="12865" y="1925"/>
                      </a:lnTo>
                      <a:cubicBezTo>
                        <a:pt x="14577" y="-456"/>
                        <a:pt x="17634" y="-657"/>
                        <a:pt x="19561" y="1484"/>
                      </a:cubicBezTo>
                      <a:close/>
                    </a:path>
                  </a:pathLst>
                </a:custGeom>
                <a:solidFill>
                  <a:schemeClr val="accent1"/>
                </a:solidFill>
                <a:ln w="12700" cap="flat">
                  <a:noFill/>
                  <a:miter lim="400000"/>
                </a:ln>
                <a:effectLst/>
              </p:spPr>
              <p:txBody>
                <a:bodyPr wrap="square" lIns="45718" tIns="45718" rIns="45718" bIns="45718" numCol="1" anchor="ctr">
                  <a:noAutofit/>
                </a:bodyPr>
                <a:lstStyle/>
                <a:p>
                  <a:endParaRPr/>
                </a:p>
              </p:txBody>
            </p:sp>
          </p:grpSp>
          <p:sp>
            <p:nvSpPr>
              <p:cNvPr id="1245" name="Freeform: Shape 128"/>
              <p:cNvSpPr/>
              <p:nvPr/>
            </p:nvSpPr>
            <p:spPr>
              <a:xfrm flipH="1">
                <a:off x="54821" y="96003"/>
                <a:ext cx="43082" cy="48552"/>
              </a:xfrm>
              <a:custGeom>
                <a:avLst/>
                <a:gdLst/>
                <a:ahLst/>
                <a:cxnLst>
                  <a:cxn ang="0">
                    <a:pos x="wd2" y="hd2"/>
                  </a:cxn>
                  <a:cxn ang="5400000">
                    <a:pos x="wd2" y="hd2"/>
                  </a:cxn>
                  <a:cxn ang="10800000">
                    <a:pos x="wd2" y="hd2"/>
                  </a:cxn>
                  <a:cxn ang="16200000">
                    <a:pos x="wd2" y="hd2"/>
                  </a:cxn>
                </a:cxnLst>
                <a:rect l="0" t="0" r="r" b="b"/>
                <a:pathLst>
                  <a:path w="21600" h="21600" extrusionOk="0">
                    <a:moveTo>
                      <a:pt x="15885" y="0"/>
                    </a:moveTo>
                    <a:lnTo>
                      <a:pt x="21600" y="11332"/>
                    </a:lnTo>
                    <a:lnTo>
                      <a:pt x="0" y="21600"/>
                    </a:lnTo>
                    <a:lnTo>
                      <a:pt x="265" y="3433"/>
                    </a:lnTo>
                    <a:lnTo>
                      <a:pt x="15885" y="0"/>
                    </a:lnTo>
                    <a:close/>
                  </a:path>
                </a:pathLst>
              </a:custGeom>
              <a:solidFill>
                <a:srgbClr val="D4AA78"/>
              </a:solidFill>
              <a:ln w="12700" cap="flat">
                <a:noFill/>
                <a:miter lim="400000"/>
              </a:ln>
              <a:effectLst/>
            </p:spPr>
            <p:txBody>
              <a:bodyPr wrap="square" lIns="45718" tIns="45718" rIns="45718" bIns="45718" numCol="1" anchor="ctr">
                <a:noAutofit/>
              </a:bodyPr>
              <a:lstStyle/>
              <a:p>
                <a:endParaRPr/>
              </a:p>
            </p:txBody>
          </p:sp>
          <p:sp>
            <p:nvSpPr>
              <p:cNvPr id="1246" name="Freeform: Shape 129"/>
              <p:cNvSpPr/>
              <p:nvPr/>
            </p:nvSpPr>
            <p:spPr>
              <a:xfrm flipH="1">
                <a:off x="58984" y="29278"/>
                <a:ext cx="77527" cy="85997"/>
              </a:xfrm>
              <a:prstGeom prst="ellipse">
                <a:avLst/>
              </a:prstGeom>
              <a:solidFill>
                <a:srgbClr val="D4AA78"/>
              </a:solidFill>
              <a:ln w="12700" cap="flat">
                <a:noFill/>
                <a:miter lim="400000"/>
              </a:ln>
              <a:effectLst/>
            </p:spPr>
            <p:txBody>
              <a:bodyPr wrap="square" lIns="45718" tIns="45718" rIns="45718" bIns="45718" numCol="1" anchor="ctr">
                <a:noAutofit/>
              </a:bodyPr>
              <a:lstStyle/>
              <a:p>
                <a:endParaRPr/>
              </a:p>
            </p:txBody>
          </p:sp>
          <p:sp>
            <p:nvSpPr>
              <p:cNvPr id="1247" name="Freeform: Shape 130"/>
              <p:cNvSpPr/>
              <p:nvPr/>
            </p:nvSpPr>
            <p:spPr>
              <a:xfrm flipH="1">
                <a:off x="4065" y="108570"/>
                <a:ext cx="113217" cy="233132"/>
              </a:xfrm>
              <a:custGeom>
                <a:avLst/>
                <a:gdLst/>
                <a:ahLst/>
                <a:cxnLst>
                  <a:cxn ang="0">
                    <a:pos x="wd2" y="hd2"/>
                  </a:cxn>
                  <a:cxn ang="5400000">
                    <a:pos x="wd2" y="hd2"/>
                  </a:cxn>
                  <a:cxn ang="10800000">
                    <a:pos x="wd2" y="hd2"/>
                  </a:cxn>
                  <a:cxn ang="16200000">
                    <a:pos x="wd2" y="hd2"/>
                  </a:cxn>
                </a:cxnLst>
                <a:rect l="0" t="0" r="r" b="b"/>
                <a:pathLst>
                  <a:path w="21145" h="21600" extrusionOk="0">
                    <a:moveTo>
                      <a:pt x="3599" y="2414"/>
                    </a:moveTo>
                    <a:lnTo>
                      <a:pt x="11022" y="0"/>
                    </a:lnTo>
                    <a:cubicBezTo>
                      <a:pt x="16467" y="2101"/>
                      <a:pt x="21001" y="2593"/>
                      <a:pt x="21145" y="6251"/>
                    </a:cubicBezTo>
                    <a:lnTo>
                      <a:pt x="20142" y="14978"/>
                    </a:lnTo>
                    <a:lnTo>
                      <a:pt x="20200" y="18736"/>
                    </a:lnTo>
                    <a:cubicBezTo>
                      <a:pt x="20225" y="20314"/>
                      <a:pt x="17907" y="21600"/>
                      <a:pt x="15040" y="21600"/>
                    </a:cubicBezTo>
                    <a:lnTo>
                      <a:pt x="4440" y="21600"/>
                    </a:lnTo>
                    <a:cubicBezTo>
                      <a:pt x="1635" y="21600"/>
                      <a:pt x="-455" y="20176"/>
                      <a:pt x="136" y="18667"/>
                    </a:cubicBezTo>
                    <a:lnTo>
                      <a:pt x="2137" y="13554"/>
                    </a:lnTo>
                    <a:lnTo>
                      <a:pt x="0" y="3590"/>
                    </a:lnTo>
                    <a:lnTo>
                      <a:pt x="3599" y="2414"/>
                    </a:lnTo>
                    <a:close/>
                  </a:path>
                </a:pathLst>
              </a:custGeom>
              <a:solidFill>
                <a:schemeClr val="accent1"/>
              </a:solidFill>
              <a:ln w="12700" cap="flat">
                <a:noFill/>
                <a:miter lim="400000"/>
              </a:ln>
              <a:effectLst/>
            </p:spPr>
            <p:txBody>
              <a:bodyPr wrap="square" lIns="45718" tIns="45718" rIns="45718" bIns="45718" numCol="1" anchor="ctr">
                <a:noAutofit/>
              </a:bodyPr>
              <a:lstStyle/>
              <a:p>
                <a:endParaRPr/>
              </a:p>
            </p:txBody>
          </p:sp>
          <p:sp>
            <p:nvSpPr>
              <p:cNvPr id="1248" name="Freeform: Shape 131"/>
              <p:cNvSpPr/>
              <p:nvPr/>
            </p:nvSpPr>
            <p:spPr>
              <a:xfrm flipH="1">
                <a:off x="128119" y="63147"/>
                <a:ext cx="191630" cy="74150"/>
              </a:xfrm>
              <a:custGeom>
                <a:avLst/>
                <a:gdLst/>
                <a:ahLst/>
                <a:cxnLst>
                  <a:cxn ang="0">
                    <a:pos x="wd2" y="hd2"/>
                  </a:cxn>
                  <a:cxn ang="5400000">
                    <a:pos x="wd2" y="hd2"/>
                  </a:cxn>
                  <a:cxn ang="10800000">
                    <a:pos x="wd2" y="hd2"/>
                  </a:cxn>
                  <a:cxn ang="16200000">
                    <a:pos x="wd2" y="hd2"/>
                  </a:cxn>
                </a:cxnLst>
                <a:rect l="0" t="0" r="r" b="b"/>
                <a:pathLst>
                  <a:path w="21560" h="21600" extrusionOk="0">
                    <a:moveTo>
                      <a:pt x="15" y="5080"/>
                    </a:moveTo>
                    <a:cubicBezTo>
                      <a:pt x="15" y="4424"/>
                      <a:pt x="200" y="3892"/>
                      <a:pt x="429" y="3892"/>
                    </a:cubicBezTo>
                    <a:lnTo>
                      <a:pt x="5089" y="3892"/>
                    </a:lnTo>
                    <a:cubicBezTo>
                      <a:pt x="5318" y="3892"/>
                      <a:pt x="5503" y="4424"/>
                      <a:pt x="5503" y="5080"/>
                    </a:cubicBezTo>
                    <a:lnTo>
                      <a:pt x="5503" y="5242"/>
                    </a:lnTo>
                    <a:cubicBezTo>
                      <a:pt x="5503" y="5242"/>
                      <a:pt x="16997" y="7173"/>
                      <a:pt x="16997" y="7173"/>
                    </a:cubicBezTo>
                    <a:cubicBezTo>
                      <a:pt x="17030" y="6798"/>
                      <a:pt x="17148" y="6519"/>
                      <a:pt x="17289" y="6519"/>
                    </a:cubicBezTo>
                    <a:lnTo>
                      <a:pt x="18511" y="6519"/>
                    </a:lnTo>
                    <a:cubicBezTo>
                      <a:pt x="18511" y="6519"/>
                      <a:pt x="18511" y="3955"/>
                      <a:pt x="18511" y="3955"/>
                    </a:cubicBezTo>
                    <a:cubicBezTo>
                      <a:pt x="18511" y="3383"/>
                      <a:pt x="18673" y="2919"/>
                      <a:pt x="18872" y="2919"/>
                    </a:cubicBezTo>
                    <a:lnTo>
                      <a:pt x="19121" y="2919"/>
                    </a:lnTo>
                    <a:cubicBezTo>
                      <a:pt x="19121" y="2919"/>
                      <a:pt x="19121" y="655"/>
                      <a:pt x="19121" y="655"/>
                    </a:cubicBezTo>
                    <a:cubicBezTo>
                      <a:pt x="19121" y="293"/>
                      <a:pt x="19223" y="0"/>
                      <a:pt x="19349" y="0"/>
                    </a:cubicBezTo>
                    <a:lnTo>
                      <a:pt x="20045" y="0"/>
                    </a:lnTo>
                    <a:cubicBezTo>
                      <a:pt x="20171" y="0"/>
                      <a:pt x="20273" y="293"/>
                      <a:pt x="20273" y="655"/>
                    </a:cubicBezTo>
                    <a:lnTo>
                      <a:pt x="20273" y="2919"/>
                    </a:lnTo>
                    <a:cubicBezTo>
                      <a:pt x="20273" y="2919"/>
                      <a:pt x="20502" y="2919"/>
                      <a:pt x="20502" y="2919"/>
                    </a:cubicBezTo>
                    <a:cubicBezTo>
                      <a:pt x="20485" y="2828"/>
                      <a:pt x="20476" y="2730"/>
                      <a:pt x="20476" y="2627"/>
                    </a:cubicBezTo>
                    <a:cubicBezTo>
                      <a:pt x="20476" y="2143"/>
                      <a:pt x="20673" y="1751"/>
                      <a:pt x="20916" y="1751"/>
                    </a:cubicBezTo>
                    <a:cubicBezTo>
                      <a:pt x="21160" y="1751"/>
                      <a:pt x="21357" y="2143"/>
                      <a:pt x="21357" y="2627"/>
                    </a:cubicBezTo>
                    <a:cubicBezTo>
                      <a:pt x="21357" y="2753"/>
                      <a:pt x="21343" y="2873"/>
                      <a:pt x="21319" y="2982"/>
                    </a:cubicBezTo>
                    <a:cubicBezTo>
                      <a:pt x="21459" y="3124"/>
                      <a:pt x="21560" y="3504"/>
                      <a:pt x="21560" y="3955"/>
                    </a:cubicBezTo>
                    <a:lnTo>
                      <a:pt x="21560" y="17256"/>
                    </a:lnTo>
                    <a:cubicBezTo>
                      <a:pt x="21560" y="17828"/>
                      <a:pt x="21399" y="18292"/>
                      <a:pt x="21199" y="18292"/>
                    </a:cubicBezTo>
                    <a:lnTo>
                      <a:pt x="18872" y="18292"/>
                    </a:lnTo>
                    <a:cubicBezTo>
                      <a:pt x="18673" y="18292"/>
                      <a:pt x="18511" y="17828"/>
                      <a:pt x="18511" y="17256"/>
                    </a:cubicBezTo>
                    <a:lnTo>
                      <a:pt x="18511" y="15470"/>
                    </a:lnTo>
                    <a:cubicBezTo>
                      <a:pt x="18511" y="15470"/>
                      <a:pt x="17289" y="15470"/>
                      <a:pt x="17289" y="15470"/>
                    </a:cubicBezTo>
                    <a:cubicBezTo>
                      <a:pt x="17132" y="15470"/>
                      <a:pt x="17004" y="15124"/>
                      <a:pt x="16990" y="14683"/>
                    </a:cubicBezTo>
                    <a:lnTo>
                      <a:pt x="5484" y="20768"/>
                    </a:lnTo>
                    <a:cubicBezTo>
                      <a:pt x="5431" y="21250"/>
                      <a:pt x="5275" y="21600"/>
                      <a:pt x="5089" y="21600"/>
                    </a:cubicBezTo>
                    <a:lnTo>
                      <a:pt x="429" y="21600"/>
                    </a:lnTo>
                    <a:cubicBezTo>
                      <a:pt x="200" y="21600"/>
                      <a:pt x="15" y="21068"/>
                      <a:pt x="15" y="20412"/>
                    </a:cubicBezTo>
                    <a:cubicBezTo>
                      <a:pt x="-40" y="14985"/>
                      <a:pt x="82" y="9830"/>
                      <a:pt x="15" y="5080"/>
                    </a:cubicBezTo>
                    <a:close/>
                  </a:path>
                </a:pathLst>
              </a:custGeom>
              <a:solidFill>
                <a:srgbClr val="000000"/>
              </a:solidFill>
              <a:ln w="12700" cap="flat">
                <a:noFill/>
                <a:miter lim="400000"/>
              </a:ln>
              <a:effectLst/>
            </p:spPr>
            <p:txBody>
              <a:bodyPr wrap="square" lIns="45718" tIns="45718" rIns="45718" bIns="45718" numCol="1" anchor="ctr">
                <a:noAutofit/>
              </a:bodyPr>
              <a:lstStyle/>
              <a:p>
                <a:endParaRPr/>
              </a:p>
            </p:txBody>
          </p:sp>
          <p:grpSp>
            <p:nvGrpSpPr>
              <p:cNvPr id="1251" name="Graphic 17"/>
              <p:cNvGrpSpPr/>
              <p:nvPr/>
            </p:nvGrpSpPr>
            <p:grpSpPr>
              <a:xfrm>
                <a:off x="-4" y="78015"/>
                <a:ext cx="162482" cy="172161"/>
                <a:chOff x="-2" y="0"/>
                <a:chExt cx="162481" cy="172159"/>
              </a:xfrm>
            </p:grpSpPr>
            <p:sp>
              <p:nvSpPr>
                <p:cNvPr id="1249" name="Freeform: Shape 134"/>
                <p:cNvSpPr/>
                <p:nvPr/>
              </p:nvSpPr>
              <p:spPr>
                <a:xfrm flipH="1">
                  <a:off x="107474" y="0"/>
                  <a:ext cx="55005" cy="100745"/>
                </a:xfrm>
                <a:custGeom>
                  <a:avLst/>
                  <a:gdLst/>
                  <a:ahLst/>
                  <a:cxnLst>
                    <a:cxn ang="0">
                      <a:pos x="wd2" y="hd2"/>
                    </a:cxn>
                    <a:cxn ang="5400000">
                      <a:pos x="wd2" y="hd2"/>
                    </a:cxn>
                    <a:cxn ang="10800000">
                      <a:pos x="wd2" y="hd2"/>
                    </a:cxn>
                    <a:cxn ang="16200000">
                      <a:pos x="wd2" y="hd2"/>
                    </a:cxn>
                  </a:cxnLst>
                  <a:rect l="0" t="0" r="r" b="b"/>
                  <a:pathLst>
                    <a:path w="20716" h="21025" extrusionOk="0">
                      <a:moveTo>
                        <a:pt x="1061" y="6521"/>
                      </a:moveTo>
                      <a:cubicBezTo>
                        <a:pt x="-884" y="3795"/>
                        <a:pt x="-79" y="963"/>
                        <a:pt x="2859" y="194"/>
                      </a:cubicBezTo>
                      <a:cubicBezTo>
                        <a:pt x="5797" y="-575"/>
                        <a:pt x="9754" y="1011"/>
                        <a:pt x="11699" y="3737"/>
                      </a:cubicBezTo>
                      <a:cubicBezTo>
                        <a:pt x="12501" y="4819"/>
                        <a:pt x="12852" y="6005"/>
                        <a:pt x="12723" y="7195"/>
                      </a:cubicBezTo>
                      <a:lnTo>
                        <a:pt x="20716" y="18806"/>
                      </a:lnTo>
                      <a:lnTo>
                        <a:pt x="11409" y="21025"/>
                      </a:lnTo>
                      <a:lnTo>
                        <a:pt x="4518" y="9343"/>
                      </a:lnTo>
                      <a:cubicBezTo>
                        <a:pt x="2998" y="8584"/>
                        <a:pt x="1813" y="7616"/>
                        <a:pt x="1061" y="6521"/>
                      </a:cubicBezTo>
                      <a:close/>
                    </a:path>
                  </a:pathLst>
                </a:custGeom>
                <a:solidFill>
                  <a:srgbClr val="D4AA78"/>
                </a:solidFill>
                <a:ln w="12700" cap="flat">
                  <a:noFill/>
                  <a:miter lim="400000"/>
                </a:ln>
                <a:effectLst/>
              </p:spPr>
              <p:txBody>
                <a:bodyPr wrap="square" lIns="45718" tIns="45718" rIns="45718" bIns="45718" numCol="1" anchor="ctr">
                  <a:noAutofit/>
                </a:bodyPr>
                <a:lstStyle/>
                <a:p>
                  <a:endParaRPr/>
                </a:p>
              </p:txBody>
            </p:sp>
            <p:sp>
              <p:nvSpPr>
                <p:cNvPr id="1250" name="Freeform: Shape 135"/>
                <p:cNvSpPr/>
                <p:nvPr/>
              </p:nvSpPr>
              <p:spPr>
                <a:xfrm flipH="1">
                  <a:off x="-3" y="47324"/>
                  <a:ext cx="135190" cy="124836"/>
                </a:xfrm>
                <a:custGeom>
                  <a:avLst/>
                  <a:gdLst/>
                  <a:ahLst/>
                  <a:cxnLst>
                    <a:cxn ang="0">
                      <a:pos x="wd2" y="hd2"/>
                    </a:cxn>
                    <a:cxn ang="5400000">
                      <a:pos x="wd2" y="hd2"/>
                    </a:cxn>
                    <a:cxn ang="10800000">
                      <a:pos x="wd2" y="hd2"/>
                    </a:cxn>
                    <a:cxn ang="16200000">
                      <a:pos x="wd2" y="hd2"/>
                    </a:cxn>
                  </a:cxnLst>
                  <a:rect l="0" t="0" r="r" b="b"/>
                  <a:pathLst>
                    <a:path w="20988" h="20473" extrusionOk="0">
                      <a:moveTo>
                        <a:pt x="19559" y="1538"/>
                      </a:moveTo>
                      <a:cubicBezTo>
                        <a:pt x="21600" y="3847"/>
                        <a:pt x="21432" y="7737"/>
                        <a:pt x="19202" y="9792"/>
                      </a:cubicBezTo>
                      <a:lnTo>
                        <a:pt x="8282" y="19857"/>
                      </a:lnTo>
                      <a:cubicBezTo>
                        <a:pt x="7090" y="20956"/>
                        <a:pt x="5341" y="20538"/>
                        <a:pt x="4612" y="18980"/>
                      </a:cubicBezTo>
                      <a:cubicBezTo>
                        <a:pt x="1823" y="13548"/>
                        <a:pt x="1597" y="14287"/>
                        <a:pt x="0" y="8736"/>
                      </a:cubicBezTo>
                      <a:lnTo>
                        <a:pt x="4301" y="5559"/>
                      </a:lnTo>
                      <a:lnTo>
                        <a:pt x="6960" y="9740"/>
                      </a:lnTo>
                      <a:lnTo>
                        <a:pt x="12776" y="1889"/>
                      </a:lnTo>
                      <a:cubicBezTo>
                        <a:pt x="14533" y="-484"/>
                        <a:pt x="17630" y="-644"/>
                        <a:pt x="19559" y="1538"/>
                      </a:cubicBezTo>
                      <a:close/>
                    </a:path>
                  </a:pathLst>
                </a:custGeom>
                <a:solidFill>
                  <a:schemeClr val="accent1"/>
                </a:solidFill>
                <a:ln w="12700" cap="flat">
                  <a:noFill/>
                  <a:miter lim="400000"/>
                </a:ln>
                <a:effectLst/>
              </p:spPr>
              <p:txBody>
                <a:bodyPr wrap="square" lIns="45718" tIns="45718" rIns="45718" bIns="45718" numCol="1" anchor="ctr">
                  <a:noAutofit/>
                </a:bodyPr>
                <a:lstStyle/>
                <a:p>
                  <a:endParaRPr/>
                </a:p>
              </p:txBody>
            </p:sp>
          </p:grpSp>
          <p:sp>
            <p:nvSpPr>
              <p:cNvPr id="1252" name="Freeform: Shape 133"/>
              <p:cNvSpPr/>
              <p:nvPr/>
            </p:nvSpPr>
            <p:spPr>
              <a:xfrm flipH="1">
                <a:off x="54482" y="0"/>
                <a:ext cx="93216" cy="99606"/>
              </a:xfrm>
              <a:custGeom>
                <a:avLst/>
                <a:gdLst/>
                <a:ahLst/>
                <a:cxnLst>
                  <a:cxn ang="0">
                    <a:pos x="wd2" y="hd2"/>
                  </a:cxn>
                  <a:cxn ang="5400000">
                    <a:pos x="wd2" y="hd2"/>
                  </a:cxn>
                  <a:cxn ang="10800000">
                    <a:pos x="wd2" y="hd2"/>
                  </a:cxn>
                  <a:cxn ang="16200000">
                    <a:pos x="wd2" y="hd2"/>
                  </a:cxn>
                </a:cxnLst>
                <a:rect l="0" t="0" r="r" b="b"/>
                <a:pathLst>
                  <a:path w="18176" h="19249" extrusionOk="0">
                    <a:moveTo>
                      <a:pt x="17513" y="18148"/>
                    </a:moveTo>
                    <a:lnTo>
                      <a:pt x="16116" y="19249"/>
                    </a:lnTo>
                    <a:cubicBezTo>
                      <a:pt x="16116" y="19249"/>
                      <a:pt x="15705" y="14452"/>
                      <a:pt x="15137" y="14239"/>
                    </a:cubicBezTo>
                    <a:cubicBezTo>
                      <a:pt x="14570" y="14026"/>
                      <a:pt x="13804" y="15132"/>
                      <a:pt x="13804" y="15132"/>
                    </a:cubicBezTo>
                    <a:lnTo>
                      <a:pt x="13245" y="16933"/>
                    </a:lnTo>
                    <a:lnTo>
                      <a:pt x="11397" y="16086"/>
                    </a:lnTo>
                    <a:cubicBezTo>
                      <a:pt x="11397" y="16086"/>
                      <a:pt x="9256" y="14818"/>
                      <a:pt x="8500" y="14535"/>
                    </a:cubicBezTo>
                    <a:cubicBezTo>
                      <a:pt x="7743" y="14251"/>
                      <a:pt x="7858" y="11841"/>
                      <a:pt x="7858" y="11841"/>
                    </a:cubicBezTo>
                    <a:cubicBezTo>
                      <a:pt x="7858" y="11841"/>
                      <a:pt x="-1224" y="13208"/>
                      <a:pt x="140" y="7452"/>
                    </a:cubicBezTo>
                    <a:cubicBezTo>
                      <a:pt x="140" y="7452"/>
                      <a:pt x="610" y="3218"/>
                      <a:pt x="1616" y="4060"/>
                    </a:cubicBezTo>
                    <a:cubicBezTo>
                      <a:pt x="2622" y="4901"/>
                      <a:pt x="2635" y="2817"/>
                      <a:pt x="2635" y="2817"/>
                    </a:cubicBezTo>
                    <a:lnTo>
                      <a:pt x="4914" y="2279"/>
                    </a:lnTo>
                    <a:cubicBezTo>
                      <a:pt x="4914" y="2279"/>
                      <a:pt x="8041" y="-2351"/>
                      <a:pt x="14208" y="1588"/>
                    </a:cubicBezTo>
                    <a:cubicBezTo>
                      <a:pt x="20376" y="5527"/>
                      <a:pt x="17513" y="18148"/>
                      <a:pt x="17513" y="18148"/>
                    </a:cubicBezTo>
                    <a:close/>
                  </a:path>
                </a:pathLst>
              </a:custGeom>
              <a:solidFill>
                <a:srgbClr val="D9D7D3"/>
              </a:solidFill>
              <a:ln w="12700" cap="flat">
                <a:noFill/>
                <a:miter lim="400000"/>
              </a:ln>
              <a:effectLst/>
            </p:spPr>
            <p:txBody>
              <a:bodyPr wrap="square" lIns="45718" tIns="45718" rIns="45718" bIns="45718" numCol="1" anchor="ctr">
                <a:noAutofit/>
              </a:bodyPr>
              <a:lstStyle/>
              <a:p>
                <a:endParaRPr/>
              </a:p>
            </p:txBody>
          </p:sp>
        </p:grpSp>
      </p:grpSp>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 name="TextBox 6"/>
          <p:cNvSpPr txBox="1">
            <a:spLocks noGrp="1"/>
          </p:cNvSpPr>
          <p:nvPr>
            <p:ph type="sldNum" sz="quarter" idx="4294967295"/>
          </p:nvPr>
        </p:nvSpPr>
        <p:spPr>
          <a:xfrm>
            <a:off x="11577979" y="6544392"/>
            <a:ext cx="127001" cy="127001"/>
          </a:xfrm>
          <a:prstGeom prst="rect">
            <a:avLst/>
          </a:prstGeom>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0" tIns="0" rIns="0" bIns="0"/>
          <a:lstStyle>
            <a:lvl1pPr defTabSz="228600">
              <a:spcBef>
                <a:spcPts val="1200"/>
              </a:spcBef>
              <a:defRPr sz="700">
                <a:solidFill>
                  <a:srgbClr val="FFFFFF"/>
                </a:solidFill>
              </a:defRPr>
            </a:lvl1pPr>
          </a:lstStyle>
          <a:p>
            <a:fld id="{86CB4B4D-7CA3-9044-876B-883B54F8677D}" type="slidenum">
              <a:t>2</a:t>
            </a:fld>
            <a:endParaRPr/>
          </a:p>
        </p:txBody>
      </p:sp>
      <p:sp>
        <p:nvSpPr>
          <p:cNvPr id="932" name="Text Placeholder 1"/>
          <p:cNvSpPr txBox="1">
            <a:spLocks noGrp="1"/>
          </p:cNvSpPr>
          <p:nvPr>
            <p:ph type="body" sz="quarter" idx="1"/>
          </p:nvPr>
        </p:nvSpPr>
        <p:spPr>
          <a:xfrm>
            <a:off x="5743576" y="427212"/>
            <a:ext cx="5961407" cy="1439863"/>
          </a:xfrm>
          <a:prstGeom prst="rect">
            <a:avLst/>
          </a:prstGeom>
        </p:spPr>
        <p:txBody>
          <a:bodyPr/>
          <a:lstStyle>
            <a:lvl1pPr defTabSz="813816">
              <a:spcBef>
                <a:spcPts val="800"/>
              </a:spcBef>
              <a:defRPr sz="4200"/>
            </a:lvl1pPr>
          </a:lstStyle>
          <a:p>
            <a:r>
              <a:t>Climate Equity Collaborative</a:t>
            </a:r>
          </a:p>
        </p:txBody>
      </p:sp>
      <p:sp>
        <p:nvSpPr>
          <p:cNvPr id="933" name="Text Placeholder 2"/>
          <p:cNvSpPr>
            <a:spLocks noGrp="1"/>
          </p:cNvSpPr>
          <p:nvPr>
            <p:ph type="body" idx="21"/>
          </p:nvPr>
        </p:nvSpPr>
        <p:spPr>
          <a:xfrm>
            <a:off x="6389913" y="1854200"/>
            <a:ext cx="5315068" cy="1439863"/>
          </a:xfrm>
          <a:prstGeom prst="rect">
            <a:avLst/>
          </a:prstGeom>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a:lstStyle>
            <a:lvl1pPr>
              <a:defRPr>
                <a:solidFill>
                  <a:srgbClr val="B4D1C9"/>
                </a:solidFill>
              </a:defRPr>
            </a:lvl1pPr>
          </a:lstStyle>
          <a:p>
            <a:r>
              <a:t>Justin J. Harris</a:t>
            </a:r>
          </a:p>
        </p:txBody>
      </p:sp>
      <p:pic>
        <p:nvPicPr>
          <p:cNvPr id="934" name="Picture 6" descr="Picture 6"/>
          <p:cNvPicPr>
            <a:picLocks noChangeAspect="1"/>
          </p:cNvPicPr>
          <p:nvPr/>
        </p:nvPicPr>
        <p:blipFill>
          <a:blip r:embed="rId2"/>
          <a:stretch>
            <a:fillRect/>
          </a:stretch>
        </p:blipFill>
        <p:spPr>
          <a:xfrm>
            <a:off x="9147957" y="5306785"/>
            <a:ext cx="3044043" cy="1046390"/>
          </a:xfrm>
          <a:prstGeom prst="rect">
            <a:avLst/>
          </a:prstGeom>
          <a:ln w="12700">
            <a:miter lim="400000"/>
          </a:ln>
        </p:spPr>
      </p:pic>
    </p:spTree>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6" name="TextBox 6"/>
          <p:cNvSpPr txBox="1">
            <a:spLocks noGrp="1"/>
          </p:cNvSpPr>
          <p:nvPr>
            <p:ph type="sldNum" sz="quarter" idx="4294967295"/>
          </p:nvPr>
        </p:nvSpPr>
        <p:spPr>
          <a:xfrm>
            <a:off x="11729000" y="6544391"/>
            <a:ext cx="127001" cy="127001"/>
          </a:xfrm>
          <a:prstGeom prst="rect">
            <a:avLst/>
          </a:prstGeom>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0" tIns="0" rIns="0" bIns="0"/>
          <a:lstStyle>
            <a:lvl1pPr>
              <a:defRPr sz="700">
                <a:solidFill>
                  <a:srgbClr val="FFFFFF"/>
                </a:solidFill>
                <a:latin typeface="Graphik Light"/>
                <a:ea typeface="Graphik Light"/>
                <a:cs typeface="Graphik Light"/>
                <a:sym typeface="Graphik Light"/>
              </a:defRPr>
            </a:lvl1pPr>
          </a:lstStyle>
          <a:p>
            <a:fld id="{86CB4B4D-7CA3-9044-876B-883B54F8677D}" type="slidenum">
              <a:t>20</a:t>
            </a:fld>
            <a:endParaRPr/>
          </a:p>
        </p:txBody>
      </p:sp>
      <p:sp>
        <p:nvSpPr>
          <p:cNvPr id="1257" name="Title 2"/>
          <p:cNvSpPr txBox="1">
            <a:spLocks noGrp="1"/>
          </p:cNvSpPr>
          <p:nvPr>
            <p:ph type="title"/>
          </p:nvPr>
        </p:nvSpPr>
        <p:spPr>
          <a:xfrm>
            <a:off x="336000" y="389929"/>
            <a:ext cx="11520000" cy="443200"/>
          </a:xfrm>
          <a:prstGeom prst="rect">
            <a:avLst/>
          </a:prstGeom>
        </p:spPr>
        <p:txBody>
          <a:bodyPr>
            <a:normAutofit fontScale="90000"/>
          </a:bodyPr>
          <a:lstStyle>
            <a:lvl1pPr defTabSz="758951">
              <a:defRPr sz="2600"/>
            </a:lvl1pPr>
          </a:lstStyle>
          <a:p>
            <a:r>
              <a:t>What We Will Do </a:t>
            </a:r>
          </a:p>
        </p:txBody>
      </p:sp>
      <p:grpSp>
        <p:nvGrpSpPr>
          <p:cNvPr id="1292" name="Group 34"/>
          <p:cNvGrpSpPr/>
          <p:nvPr/>
        </p:nvGrpSpPr>
        <p:grpSpPr>
          <a:xfrm>
            <a:off x="574828" y="1331439"/>
            <a:ext cx="10753584" cy="3998129"/>
            <a:chOff x="154811" y="160541"/>
            <a:chExt cx="10753584" cy="3998129"/>
          </a:xfrm>
        </p:grpSpPr>
        <p:grpSp>
          <p:nvGrpSpPr>
            <p:cNvPr id="1262" name="Group 24"/>
            <p:cNvGrpSpPr/>
            <p:nvPr/>
          </p:nvGrpSpPr>
          <p:grpSpPr>
            <a:xfrm>
              <a:off x="154811" y="2494695"/>
              <a:ext cx="5293260" cy="1663975"/>
              <a:chOff x="154813" y="213285"/>
              <a:chExt cx="5293259" cy="1663974"/>
            </a:xfrm>
          </p:grpSpPr>
          <p:sp>
            <p:nvSpPr>
              <p:cNvPr id="1258" name="TextBox 6"/>
              <p:cNvSpPr txBox="1"/>
              <p:nvPr/>
            </p:nvSpPr>
            <p:spPr>
              <a:xfrm>
                <a:off x="1250241" y="499851"/>
                <a:ext cx="4197831" cy="1269489"/>
              </a:xfrm>
              <a:prstGeom prst="rect">
                <a:avLst/>
              </a:prstGeom>
              <a:noFill/>
              <a:ln w="12700" cap="flat">
                <a:noFill/>
                <a:miter lim="400000"/>
              </a:ln>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45718" tIns="45718" rIns="45718" bIns="45718" numCol="1" anchor="t">
                <a:spAutoFit/>
              </a:bodyPr>
              <a:lstStyle>
                <a:lvl1pPr>
                  <a:defRPr sz="2400" b="1">
                    <a:solidFill>
                      <a:srgbClr val="B3D1C8"/>
                    </a:solidFill>
                    <a:latin typeface="Graphik"/>
                    <a:ea typeface="Graphik"/>
                    <a:cs typeface="Graphik"/>
                    <a:sym typeface="Graphik"/>
                  </a:defRPr>
                </a:lvl1pPr>
              </a:lstStyle>
              <a:p>
                <a:r>
                  <a:t>Drive Public-Private Collaboration and Accelerate Change</a:t>
                </a:r>
              </a:p>
            </p:txBody>
          </p:sp>
          <p:sp>
            <p:nvSpPr>
              <p:cNvPr id="1259" name="Rectangle 8"/>
              <p:cNvSpPr/>
              <p:nvPr/>
            </p:nvSpPr>
            <p:spPr>
              <a:xfrm>
                <a:off x="395318" y="322775"/>
                <a:ext cx="4937767" cy="1554484"/>
              </a:xfrm>
              <a:prstGeom prst="rect">
                <a:avLst/>
              </a:prstGeom>
              <a:noFill/>
              <a:ln w="38100" cap="flat">
                <a:solidFill>
                  <a:schemeClr val="accent2"/>
                </a:solidFill>
                <a:prstDash val="solid"/>
                <a:miter lim="800000"/>
              </a:ln>
              <a:effectLst/>
            </p:spPr>
            <p:txBody>
              <a:bodyPr wrap="square" lIns="45718" tIns="45718" rIns="45718" bIns="45718" numCol="1" anchor="t">
                <a:noAutofit/>
              </a:bodyPr>
              <a:lstStyle/>
              <a:p>
                <a:pPr>
                  <a:defRPr sz="1100">
                    <a:solidFill>
                      <a:srgbClr val="D9D9D9"/>
                    </a:solidFill>
                    <a:latin typeface="Graphik"/>
                    <a:ea typeface="Graphik"/>
                    <a:cs typeface="Graphik"/>
                    <a:sym typeface="Graphik"/>
                  </a:defRPr>
                </a:pPr>
                <a:endParaRPr/>
              </a:p>
            </p:txBody>
          </p:sp>
          <p:sp>
            <p:nvSpPr>
              <p:cNvPr id="1260" name="Oval 16"/>
              <p:cNvSpPr/>
              <p:nvPr/>
            </p:nvSpPr>
            <p:spPr>
              <a:xfrm rot="3131177">
                <a:off x="225852" y="142246"/>
                <a:ext cx="842129" cy="984207"/>
              </a:xfrm>
              <a:prstGeom prst="ellipse">
                <a:avLst/>
              </a:prstGeom>
              <a:solidFill>
                <a:schemeClr val="accent2"/>
              </a:solidFill>
              <a:ln w="12700" cap="flat">
                <a:noFill/>
                <a:miter lim="400000"/>
              </a:ln>
              <a:effectLst/>
            </p:spPr>
            <p:txBody>
              <a:bodyPr wrap="square" lIns="45718" tIns="45718" rIns="45718" bIns="45718" numCol="1" anchor="ctr">
                <a:noAutofit/>
              </a:bodyPr>
              <a:lstStyle/>
              <a:p>
                <a:pPr algn="ctr">
                  <a:defRPr>
                    <a:solidFill>
                      <a:srgbClr val="FFFFFF"/>
                    </a:solidFill>
                  </a:defRPr>
                </a:pPr>
                <a:endParaRPr/>
              </a:p>
            </p:txBody>
          </p:sp>
          <p:sp>
            <p:nvSpPr>
              <p:cNvPr id="1261" name="Freeform 127"/>
              <p:cNvSpPr/>
              <p:nvPr/>
            </p:nvSpPr>
            <p:spPr>
              <a:xfrm>
                <a:off x="313111" y="373519"/>
                <a:ext cx="670390" cy="517532"/>
              </a:xfrm>
              <a:custGeom>
                <a:avLst/>
                <a:gdLst/>
                <a:ahLst/>
                <a:cxnLst>
                  <a:cxn ang="0">
                    <a:pos x="wd2" y="hd2"/>
                  </a:cxn>
                  <a:cxn ang="5400000">
                    <a:pos x="wd2" y="hd2"/>
                  </a:cxn>
                  <a:cxn ang="10800000">
                    <a:pos x="wd2" y="hd2"/>
                  </a:cxn>
                  <a:cxn ang="16200000">
                    <a:pos x="wd2" y="hd2"/>
                  </a:cxn>
                </a:cxnLst>
                <a:rect l="0" t="0" r="r" b="b"/>
                <a:pathLst>
                  <a:path w="21516" h="21525" extrusionOk="0">
                    <a:moveTo>
                      <a:pt x="12260" y="21082"/>
                    </a:moveTo>
                    <a:cubicBezTo>
                      <a:pt x="12609" y="21082"/>
                      <a:pt x="12819" y="20994"/>
                      <a:pt x="13099" y="20994"/>
                    </a:cubicBezTo>
                    <a:cubicBezTo>
                      <a:pt x="13378" y="20817"/>
                      <a:pt x="13658" y="20728"/>
                      <a:pt x="13868" y="20463"/>
                    </a:cubicBezTo>
                    <a:cubicBezTo>
                      <a:pt x="13868" y="20463"/>
                      <a:pt x="13868" y="20463"/>
                      <a:pt x="13868" y="20463"/>
                    </a:cubicBezTo>
                    <a:cubicBezTo>
                      <a:pt x="13868" y="20463"/>
                      <a:pt x="13868" y="20463"/>
                      <a:pt x="13868" y="20463"/>
                    </a:cubicBezTo>
                    <a:cubicBezTo>
                      <a:pt x="13938" y="20463"/>
                      <a:pt x="14007" y="20463"/>
                      <a:pt x="14007" y="20463"/>
                    </a:cubicBezTo>
                    <a:cubicBezTo>
                      <a:pt x="14077" y="20463"/>
                      <a:pt x="14147" y="20551"/>
                      <a:pt x="14217" y="20551"/>
                    </a:cubicBezTo>
                    <a:cubicBezTo>
                      <a:pt x="14637" y="20551"/>
                      <a:pt x="15126" y="20286"/>
                      <a:pt x="15475" y="19843"/>
                    </a:cubicBezTo>
                    <a:cubicBezTo>
                      <a:pt x="15825" y="19489"/>
                      <a:pt x="16035" y="19046"/>
                      <a:pt x="16174" y="18515"/>
                    </a:cubicBezTo>
                    <a:cubicBezTo>
                      <a:pt x="16174" y="18515"/>
                      <a:pt x="16174" y="18515"/>
                      <a:pt x="16174" y="18515"/>
                    </a:cubicBezTo>
                    <a:cubicBezTo>
                      <a:pt x="16174" y="18515"/>
                      <a:pt x="16174" y="18515"/>
                      <a:pt x="16174" y="18515"/>
                    </a:cubicBezTo>
                    <a:cubicBezTo>
                      <a:pt x="16594" y="18427"/>
                      <a:pt x="16943" y="18161"/>
                      <a:pt x="17293" y="17807"/>
                    </a:cubicBezTo>
                    <a:cubicBezTo>
                      <a:pt x="17712" y="17364"/>
                      <a:pt x="17922" y="16833"/>
                      <a:pt x="18062" y="16302"/>
                    </a:cubicBezTo>
                    <a:cubicBezTo>
                      <a:pt x="18062" y="16302"/>
                      <a:pt x="18062" y="16302"/>
                      <a:pt x="18062" y="16302"/>
                    </a:cubicBezTo>
                    <a:cubicBezTo>
                      <a:pt x="18062" y="16302"/>
                      <a:pt x="18062" y="16302"/>
                      <a:pt x="18062" y="16302"/>
                    </a:cubicBezTo>
                    <a:cubicBezTo>
                      <a:pt x="18411" y="16214"/>
                      <a:pt x="18761" y="15948"/>
                      <a:pt x="19040" y="15594"/>
                    </a:cubicBezTo>
                    <a:cubicBezTo>
                      <a:pt x="19530" y="15063"/>
                      <a:pt x="19809" y="14443"/>
                      <a:pt x="19879" y="13646"/>
                    </a:cubicBezTo>
                    <a:cubicBezTo>
                      <a:pt x="19879" y="13646"/>
                      <a:pt x="19879" y="13646"/>
                      <a:pt x="19879" y="13646"/>
                    </a:cubicBezTo>
                    <a:cubicBezTo>
                      <a:pt x="21417" y="11876"/>
                      <a:pt x="21417" y="11876"/>
                      <a:pt x="21417" y="11876"/>
                    </a:cubicBezTo>
                    <a:cubicBezTo>
                      <a:pt x="21487" y="11787"/>
                      <a:pt x="21557" y="11522"/>
                      <a:pt x="21487" y="11256"/>
                    </a:cubicBezTo>
                    <a:cubicBezTo>
                      <a:pt x="19110" y="1961"/>
                      <a:pt x="19110" y="1961"/>
                      <a:pt x="19110" y="1961"/>
                    </a:cubicBezTo>
                    <a:cubicBezTo>
                      <a:pt x="19040" y="1784"/>
                      <a:pt x="18901" y="1607"/>
                      <a:pt x="18761" y="1607"/>
                    </a:cubicBezTo>
                    <a:cubicBezTo>
                      <a:pt x="18761" y="1607"/>
                      <a:pt x="18761" y="1607"/>
                      <a:pt x="18761" y="1607"/>
                    </a:cubicBezTo>
                    <a:cubicBezTo>
                      <a:pt x="18411" y="1518"/>
                      <a:pt x="15755" y="987"/>
                      <a:pt x="15056" y="987"/>
                    </a:cubicBezTo>
                    <a:cubicBezTo>
                      <a:pt x="14846" y="987"/>
                      <a:pt x="14287" y="810"/>
                      <a:pt x="13798" y="545"/>
                    </a:cubicBezTo>
                    <a:cubicBezTo>
                      <a:pt x="12889" y="279"/>
                      <a:pt x="11910" y="-75"/>
                      <a:pt x="11281" y="14"/>
                    </a:cubicBezTo>
                    <a:cubicBezTo>
                      <a:pt x="10303" y="102"/>
                      <a:pt x="8555" y="1253"/>
                      <a:pt x="7996" y="1607"/>
                    </a:cubicBezTo>
                    <a:cubicBezTo>
                      <a:pt x="7996" y="1607"/>
                      <a:pt x="7996" y="1607"/>
                      <a:pt x="7996" y="1607"/>
                    </a:cubicBezTo>
                    <a:cubicBezTo>
                      <a:pt x="3103" y="1607"/>
                      <a:pt x="3103" y="1607"/>
                      <a:pt x="3103" y="1607"/>
                    </a:cubicBezTo>
                    <a:cubicBezTo>
                      <a:pt x="2893" y="1607"/>
                      <a:pt x="2753" y="1784"/>
                      <a:pt x="2683" y="1961"/>
                    </a:cubicBezTo>
                    <a:cubicBezTo>
                      <a:pt x="27" y="11256"/>
                      <a:pt x="27" y="11256"/>
                      <a:pt x="27" y="11256"/>
                    </a:cubicBezTo>
                    <a:cubicBezTo>
                      <a:pt x="-43" y="11522"/>
                      <a:pt x="27" y="11787"/>
                      <a:pt x="167" y="11964"/>
                    </a:cubicBezTo>
                    <a:cubicBezTo>
                      <a:pt x="1425" y="13027"/>
                      <a:pt x="1425" y="13027"/>
                      <a:pt x="1425" y="13027"/>
                    </a:cubicBezTo>
                    <a:cubicBezTo>
                      <a:pt x="1425" y="13027"/>
                      <a:pt x="1425" y="13027"/>
                      <a:pt x="1425" y="13027"/>
                    </a:cubicBezTo>
                    <a:cubicBezTo>
                      <a:pt x="1075" y="13735"/>
                      <a:pt x="726" y="14797"/>
                      <a:pt x="936" y="15417"/>
                    </a:cubicBezTo>
                    <a:cubicBezTo>
                      <a:pt x="1145" y="16214"/>
                      <a:pt x="2264" y="17276"/>
                      <a:pt x="3033" y="17541"/>
                    </a:cubicBezTo>
                    <a:cubicBezTo>
                      <a:pt x="3033" y="17541"/>
                      <a:pt x="3033" y="17541"/>
                      <a:pt x="3033" y="17541"/>
                    </a:cubicBezTo>
                    <a:cubicBezTo>
                      <a:pt x="3033" y="17541"/>
                      <a:pt x="3033" y="17541"/>
                      <a:pt x="3033" y="17541"/>
                    </a:cubicBezTo>
                    <a:cubicBezTo>
                      <a:pt x="3033" y="17630"/>
                      <a:pt x="3033" y="17718"/>
                      <a:pt x="3033" y="17718"/>
                    </a:cubicBezTo>
                    <a:cubicBezTo>
                      <a:pt x="3173" y="18338"/>
                      <a:pt x="3522" y="18781"/>
                      <a:pt x="4151" y="19135"/>
                    </a:cubicBezTo>
                    <a:cubicBezTo>
                      <a:pt x="4501" y="19312"/>
                      <a:pt x="4850" y="19400"/>
                      <a:pt x="5130" y="19400"/>
                    </a:cubicBezTo>
                    <a:cubicBezTo>
                      <a:pt x="5130" y="19400"/>
                      <a:pt x="5130" y="19400"/>
                      <a:pt x="5130" y="19400"/>
                    </a:cubicBezTo>
                    <a:cubicBezTo>
                      <a:pt x="5130" y="19400"/>
                      <a:pt x="5130" y="19400"/>
                      <a:pt x="5130" y="19400"/>
                    </a:cubicBezTo>
                    <a:cubicBezTo>
                      <a:pt x="5270" y="19666"/>
                      <a:pt x="5479" y="19843"/>
                      <a:pt x="5689" y="20109"/>
                    </a:cubicBezTo>
                    <a:cubicBezTo>
                      <a:pt x="6178" y="20551"/>
                      <a:pt x="6877" y="20728"/>
                      <a:pt x="7367" y="20640"/>
                    </a:cubicBezTo>
                    <a:cubicBezTo>
                      <a:pt x="7367" y="20640"/>
                      <a:pt x="7367" y="20640"/>
                      <a:pt x="7367" y="20640"/>
                    </a:cubicBezTo>
                    <a:cubicBezTo>
                      <a:pt x="7367" y="20640"/>
                      <a:pt x="7367" y="20640"/>
                      <a:pt x="7367" y="20640"/>
                    </a:cubicBezTo>
                    <a:cubicBezTo>
                      <a:pt x="7716" y="21082"/>
                      <a:pt x="8275" y="21525"/>
                      <a:pt x="8905" y="21525"/>
                    </a:cubicBezTo>
                    <a:cubicBezTo>
                      <a:pt x="8905" y="21525"/>
                      <a:pt x="8905" y="21525"/>
                      <a:pt x="8905" y="21525"/>
                    </a:cubicBezTo>
                    <a:cubicBezTo>
                      <a:pt x="9184" y="21525"/>
                      <a:pt x="9464" y="21436"/>
                      <a:pt x="9674" y="21259"/>
                    </a:cubicBezTo>
                    <a:cubicBezTo>
                      <a:pt x="9883" y="21082"/>
                      <a:pt x="10093" y="20905"/>
                      <a:pt x="10233" y="20551"/>
                    </a:cubicBezTo>
                    <a:cubicBezTo>
                      <a:pt x="10233" y="20551"/>
                      <a:pt x="10233" y="20551"/>
                      <a:pt x="10233" y="20551"/>
                    </a:cubicBezTo>
                    <a:cubicBezTo>
                      <a:pt x="10233" y="20551"/>
                      <a:pt x="10233" y="20551"/>
                      <a:pt x="10233" y="20551"/>
                    </a:cubicBezTo>
                    <a:cubicBezTo>
                      <a:pt x="10862" y="20905"/>
                      <a:pt x="11631" y="21082"/>
                      <a:pt x="12260" y="21082"/>
                    </a:cubicBezTo>
                    <a:close/>
                    <a:moveTo>
                      <a:pt x="8485" y="2581"/>
                    </a:moveTo>
                    <a:cubicBezTo>
                      <a:pt x="8485" y="2581"/>
                      <a:pt x="8485" y="2581"/>
                      <a:pt x="8485" y="2581"/>
                    </a:cubicBezTo>
                    <a:cubicBezTo>
                      <a:pt x="9184" y="2138"/>
                      <a:pt x="10652" y="1164"/>
                      <a:pt x="11351" y="1164"/>
                    </a:cubicBezTo>
                    <a:cubicBezTo>
                      <a:pt x="11351" y="1164"/>
                      <a:pt x="11421" y="1164"/>
                      <a:pt x="11421" y="1164"/>
                    </a:cubicBezTo>
                    <a:cubicBezTo>
                      <a:pt x="11910" y="1164"/>
                      <a:pt x="12819" y="1430"/>
                      <a:pt x="13518" y="1695"/>
                    </a:cubicBezTo>
                    <a:cubicBezTo>
                      <a:pt x="13518" y="1695"/>
                      <a:pt x="13518" y="1695"/>
                      <a:pt x="13518" y="1695"/>
                    </a:cubicBezTo>
                    <a:cubicBezTo>
                      <a:pt x="14147" y="1961"/>
                      <a:pt x="14707" y="2138"/>
                      <a:pt x="15056" y="2138"/>
                    </a:cubicBezTo>
                    <a:cubicBezTo>
                      <a:pt x="15475" y="2138"/>
                      <a:pt x="17083" y="2492"/>
                      <a:pt x="18272" y="2669"/>
                    </a:cubicBezTo>
                    <a:cubicBezTo>
                      <a:pt x="18341" y="2669"/>
                      <a:pt x="18341" y="2669"/>
                      <a:pt x="18341" y="2669"/>
                    </a:cubicBezTo>
                    <a:cubicBezTo>
                      <a:pt x="18341" y="2669"/>
                      <a:pt x="18341" y="2669"/>
                      <a:pt x="18341" y="2669"/>
                    </a:cubicBezTo>
                    <a:cubicBezTo>
                      <a:pt x="20578" y="11345"/>
                      <a:pt x="20578" y="11345"/>
                      <a:pt x="20578" y="11345"/>
                    </a:cubicBezTo>
                    <a:cubicBezTo>
                      <a:pt x="20508" y="11345"/>
                      <a:pt x="20508" y="11345"/>
                      <a:pt x="20508" y="11345"/>
                    </a:cubicBezTo>
                    <a:cubicBezTo>
                      <a:pt x="19460" y="12584"/>
                      <a:pt x="19460" y="12584"/>
                      <a:pt x="19460" y="12584"/>
                    </a:cubicBezTo>
                    <a:cubicBezTo>
                      <a:pt x="19390" y="12584"/>
                      <a:pt x="19390" y="12584"/>
                      <a:pt x="19390" y="12584"/>
                    </a:cubicBezTo>
                    <a:cubicBezTo>
                      <a:pt x="16804" y="9309"/>
                      <a:pt x="16804" y="9309"/>
                      <a:pt x="16804" y="9309"/>
                    </a:cubicBezTo>
                    <a:cubicBezTo>
                      <a:pt x="16174" y="8423"/>
                      <a:pt x="14077" y="5591"/>
                      <a:pt x="13308" y="5325"/>
                    </a:cubicBezTo>
                    <a:cubicBezTo>
                      <a:pt x="12120" y="4882"/>
                      <a:pt x="11072" y="5148"/>
                      <a:pt x="10233" y="6033"/>
                    </a:cubicBezTo>
                    <a:cubicBezTo>
                      <a:pt x="9883" y="6476"/>
                      <a:pt x="9674" y="6918"/>
                      <a:pt x="9464" y="7450"/>
                    </a:cubicBezTo>
                    <a:cubicBezTo>
                      <a:pt x="9114" y="8246"/>
                      <a:pt x="8835" y="8955"/>
                      <a:pt x="7716" y="9043"/>
                    </a:cubicBezTo>
                    <a:cubicBezTo>
                      <a:pt x="7227" y="9132"/>
                      <a:pt x="6807" y="9043"/>
                      <a:pt x="6668" y="8777"/>
                    </a:cubicBezTo>
                    <a:cubicBezTo>
                      <a:pt x="6528" y="8600"/>
                      <a:pt x="6528" y="8423"/>
                      <a:pt x="6598" y="8335"/>
                    </a:cubicBezTo>
                    <a:lnTo>
                      <a:pt x="8485" y="2581"/>
                    </a:lnTo>
                    <a:close/>
                    <a:moveTo>
                      <a:pt x="3592" y="14974"/>
                    </a:moveTo>
                    <a:cubicBezTo>
                      <a:pt x="3452" y="15417"/>
                      <a:pt x="3242" y="15859"/>
                      <a:pt x="3173" y="16391"/>
                    </a:cubicBezTo>
                    <a:cubicBezTo>
                      <a:pt x="3173" y="16391"/>
                      <a:pt x="3173" y="16391"/>
                      <a:pt x="3173" y="16391"/>
                    </a:cubicBezTo>
                    <a:cubicBezTo>
                      <a:pt x="3103" y="16391"/>
                      <a:pt x="3103" y="16391"/>
                      <a:pt x="3103" y="16391"/>
                    </a:cubicBezTo>
                    <a:cubicBezTo>
                      <a:pt x="2683" y="16125"/>
                      <a:pt x="1914" y="15505"/>
                      <a:pt x="1774" y="15063"/>
                    </a:cubicBezTo>
                    <a:cubicBezTo>
                      <a:pt x="1774" y="15063"/>
                      <a:pt x="1774" y="15063"/>
                      <a:pt x="1774" y="15063"/>
                    </a:cubicBezTo>
                    <a:cubicBezTo>
                      <a:pt x="1705" y="14886"/>
                      <a:pt x="1914" y="14177"/>
                      <a:pt x="2124" y="13735"/>
                    </a:cubicBezTo>
                    <a:cubicBezTo>
                      <a:pt x="2194" y="13646"/>
                      <a:pt x="2194" y="13646"/>
                      <a:pt x="2194" y="13646"/>
                    </a:cubicBezTo>
                    <a:cubicBezTo>
                      <a:pt x="2194" y="13646"/>
                      <a:pt x="2194" y="13646"/>
                      <a:pt x="2194" y="13646"/>
                    </a:cubicBezTo>
                    <a:cubicBezTo>
                      <a:pt x="3592" y="14974"/>
                      <a:pt x="3592" y="14974"/>
                      <a:pt x="3592" y="14974"/>
                    </a:cubicBezTo>
                    <a:close/>
                    <a:moveTo>
                      <a:pt x="5060" y="18161"/>
                    </a:moveTo>
                    <a:cubicBezTo>
                      <a:pt x="5060" y="18161"/>
                      <a:pt x="5060" y="18161"/>
                      <a:pt x="5060" y="18161"/>
                    </a:cubicBezTo>
                    <a:cubicBezTo>
                      <a:pt x="5060" y="18161"/>
                      <a:pt x="4990" y="18161"/>
                      <a:pt x="4990" y="18161"/>
                    </a:cubicBezTo>
                    <a:cubicBezTo>
                      <a:pt x="4920" y="18161"/>
                      <a:pt x="4710" y="18161"/>
                      <a:pt x="4501" y="18073"/>
                    </a:cubicBezTo>
                    <a:cubicBezTo>
                      <a:pt x="4151" y="17895"/>
                      <a:pt x="3941" y="17630"/>
                      <a:pt x="3941" y="17453"/>
                    </a:cubicBezTo>
                    <a:cubicBezTo>
                      <a:pt x="3941" y="17364"/>
                      <a:pt x="3941" y="17276"/>
                      <a:pt x="3941" y="17187"/>
                    </a:cubicBezTo>
                    <a:cubicBezTo>
                      <a:pt x="3941" y="17187"/>
                      <a:pt x="3941" y="17099"/>
                      <a:pt x="3941" y="17099"/>
                    </a:cubicBezTo>
                    <a:cubicBezTo>
                      <a:pt x="4011" y="16568"/>
                      <a:pt x="4291" y="15771"/>
                      <a:pt x="4501" y="15240"/>
                    </a:cubicBezTo>
                    <a:cubicBezTo>
                      <a:pt x="4501" y="15240"/>
                      <a:pt x="4501" y="15240"/>
                      <a:pt x="4501" y="15240"/>
                    </a:cubicBezTo>
                    <a:cubicBezTo>
                      <a:pt x="4571" y="15240"/>
                      <a:pt x="4640" y="15151"/>
                      <a:pt x="4640" y="15151"/>
                    </a:cubicBezTo>
                    <a:cubicBezTo>
                      <a:pt x="4640" y="15063"/>
                      <a:pt x="4710" y="14974"/>
                      <a:pt x="4710" y="14886"/>
                    </a:cubicBezTo>
                    <a:cubicBezTo>
                      <a:pt x="4710" y="14886"/>
                      <a:pt x="4710" y="14886"/>
                      <a:pt x="4710" y="14886"/>
                    </a:cubicBezTo>
                    <a:cubicBezTo>
                      <a:pt x="4850" y="14620"/>
                      <a:pt x="4920" y="14532"/>
                      <a:pt x="4990" y="14443"/>
                    </a:cubicBezTo>
                    <a:cubicBezTo>
                      <a:pt x="5270" y="14355"/>
                      <a:pt x="5829" y="14886"/>
                      <a:pt x="5899" y="15063"/>
                    </a:cubicBezTo>
                    <a:cubicBezTo>
                      <a:pt x="5899" y="15151"/>
                      <a:pt x="5899" y="15151"/>
                      <a:pt x="5899" y="15151"/>
                    </a:cubicBezTo>
                    <a:cubicBezTo>
                      <a:pt x="5969" y="15151"/>
                      <a:pt x="5969" y="15240"/>
                      <a:pt x="5899" y="15417"/>
                    </a:cubicBezTo>
                    <a:cubicBezTo>
                      <a:pt x="5899" y="15417"/>
                      <a:pt x="5899" y="15417"/>
                      <a:pt x="5899" y="15417"/>
                    </a:cubicBezTo>
                    <a:lnTo>
                      <a:pt x="5060" y="18161"/>
                    </a:lnTo>
                    <a:close/>
                    <a:moveTo>
                      <a:pt x="7646" y="17364"/>
                    </a:moveTo>
                    <a:cubicBezTo>
                      <a:pt x="7646" y="17364"/>
                      <a:pt x="7646" y="17364"/>
                      <a:pt x="7646" y="17364"/>
                    </a:cubicBezTo>
                    <a:cubicBezTo>
                      <a:pt x="7087" y="19489"/>
                      <a:pt x="7087" y="19489"/>
                      <a:pt x="7087" y="19489"/>
                    </a:cubicBezTo>
                    <a:cubicBezTo>
                      <a:pt x="7087" y="19489"/>
                      <a:pt x="7087" y="19489"/>
                      <a:pt x="7087" y="19489"/>
                    </a:cubicBezTo>
                    <a:cubicBezTo>
                      <a:pt x="6877" y="19489"/>
                      <a:pt x="6528" y="19400"/>
                      <a:pt x="6248" y="19135"/>
                    </a:cubicBezTo>
                    <a:cubicBezTo>
                      <a:pt x="6039" y="18958"/>
                      <a:pt x="5969" y="18869"/>
                      <a:pt x="5899" y="18692"/>
                    </a:cubicBezTo>
                    <a:cubicBezTo>
                      <a:pt x="5899" y="18692"/>
                      <a:pt x="5899" y="18692"/>
                      <a:pt x="5899" y="18692"/>
                    </a:cubicBezTo>
                    <a:cubicBezTo>
                      <a:pt x="6738" y="15948"/>
                      <a:pt x="6738" y="15948"/>
                      <a:pt x="6738" y="15948"/>
                    </a:cubicBezTo>
                    <a:cubicBezTo>
                      <a:pt x="6738" y="15948"/>
                      <a:pt x="6738" y="15948"/>
                      <a:pt x="6738" y="15948"/>
                    </a:cubicBezTo>
                    <a:cubicBezTo>
                      <a:pt x="7157" y="16036"/>
                      <a:pt x="7576" y="16302"/>
                      <a:pt x="7646" y="16479"/>
                    </a:cubicBezTo>
                    <a:cubicBezTo>
                      <a:pt x="7646" y="16479"/>
                      <a:pt x="7646" y="16479"/>
                      <a:pt x="7646" y="16479"/>
                    </a:cubicBezTo>
                    <a:cubicBezTo>
                      <a:pt x="7646" y="16568"/>
                      <a:pt x="7716" y="16833"/>
                      <a:pt x="7646" y="17364"/>
                    </a:cubicBezTo>
                    <a:close/>
                    <a:moveTo>
                      <a:pt x="9604" y="19223"/>
                    </a:moveTo>
                    <a:cubicBezTo>
                      <a:pt x="9604" y="19223"/>
                      <a:pt x="9604" y="19223"/>
                      <a:pt x="9604" y="19223"/>
                    </a:cubicBezTo>
                    <a:cubicBezTo>
                      <a:pt x="9604" y="19223"/>
                      <a:pt x="9604" y="19223"/>
                      <a:pt x="9604" y="19223"/>
                    </a:cubicBezTo>
                    <a:cubicBezTo>
                      <a:pt x="9604" y="19312"/>
                      <a:pt x="9534" y="19312"/>
                      <a:pt x="9534" y="19312"/>
                    </a:cubicBezTo>
                    <a:cubicBezTo>
                      <a:pt x="9464" y="19489"/>
                      <a:pt x="9464" y="19666"/>
                      <a:pt x="9464" y="19843"/>
                    </a:cubicBezTo>
                    <a:cubicBezTo>
                      <a:pt x="9464" y="19843"/>
                      <a:pt x="9464" y="19843"/>
                      <a:pt x="9464" y="19843"/>
                    </a:cubicBezTo>
                    <a:cubicBezTo>
                      <a:pt x="9464" y="19843"/>
                      <a:pt x="9464" y="19843"/>
                      <a:pt x="9464" y="19843"/>
                    </a:cubicBezTo>
                    <a:cubicBezTo>
                      <a:pt x="9394" y="20020"/>
                      <a:pt x="9324" y="20197"/>
                      <a:pt x="9184" y="20286"/>
                    </a:cubicBezTo>
                    <a:cubicBezTo>
                      <a:pt x="9114" y="20374"/>
                      <a:pt x="9044" y="20374"/>
                      <a:pt x="8905" y="20374"/>
                    </a:cubicBezTo>
                    <a:cubicBezTo>
                      <a:pt x="8625" y="20374"/>
                      <a:pt x="8206" y="20109"/>
                      <a:pt x="7996" y="19843"/>
                    </a:cubicBezTo>
                    <a:cubicBezTo>
                      <a:pt x="7996" y="19843"/>
                      <a:pt x="7996" y="19843"/>
                      <a:pt x="7996" y="19843"/>
                    </a:cubicBezTo>
                    <a:cubicBezTo>
                      <a:pt x="7996" y="19843"/>
                      <a:pt x="7996" y="19843"/>
                      <a:pt x="7996" y="19843"/>
                    </a:cubicBezTo>
                    <a:cubicBezTo>
                      <a:pt x="8485" y="17718"/>
                      <a:pt x="8485" y="17718"/>
                      <a:pt x="8485" y="17718"/>
                    </a:cubicBezTo>
                    <a:cubicBezTo>
                      <a:pt x="8485" y="17718"/>
                      <a:pt x="8485" y="17718"/>
                      <a:pt x="8485" y="17718"/>
                    </a:cubicBezTo>
                    <a:cubicBezTo>
                      <a:pt x="8625" y="17630"/>
                      <a:pt x="8835" y="17541"/>
                      <a:pt x="8974" y="17630"/>
                    </a:cubicBezTo>
                    <a:cubicBezTo>
                      <a:pt x="9184" y="17630"/>
                      <a:pt x="9534" y="17718"/>
                      <a:pt x="9604" y="18073"/>
                    </a:cubicBezTo>
                    <a:cubicBezTo>
                      <a:pt x="9674" y="18338"/>
                      <a:pt x="9674" y="18781"/>
                      <a:pt x="9604" y="19223"/>
                    </a:cubicBezTo>
                    <a:close/>
                    <a:moveTo>
                      <a:pt x="9114" y="16479"/>
                    </a:moveTo>
                    <a:cubicBezTo>
                      <a:pt x="8974" y="16479"/>
                      <a:pt x="8765" y="16479"/>
                      <a:pt x="8625" y="16479"/>
                    </a:cubicBezTo>
                    <a:cubicBezTo>
                      <a:pt x="8555" y="16479"/>
                      <a:pt x="8555" y="16479"/>
                      <a:pt x="8555" y="16479"/>
                    </a:cubicBezTo>
                    <a:cubicBezTo>
                      <a:pt x="8555" y="16479"/>
                      <a:pt x="8555" y="16479"/>
                      <a:pt x="8555" y="16479"/>
                    </a:cubicBezTo>
                    <a:cubicBezTo>
                      <a:pt x="8555" y="16302"/>
                      <a:pt x="8555" y="16214"/>
                      <a:pt x="8555" y="16214"/>
                    </a:cubicBezTo>
                    <a:cubicBezTo>
                      <a:pt x="8415" y="15417"/>
                      <a:pt x="7576" y="14886"/>
                      <a:pt x="6807" y="14797"/>
                    </a:cubicBezTo>
                    <a:cubicBezTo>
                      <a:pt x="6807" y="14797"/>
                      <a:pt x="6807" y="14797"/>
                      <a:pt x="6807" y="14797"/>
                    </a:cubicBezTo>
                    <a:cubicBezTo>
                      <a:pt x="6807" y="14797"/>
                      <a:pt x="6807" y="14797"/>
                      <a:pt x="6807" y="14797"/>
                    </a:cubicBezTo>
                    <a:cubicBezTo>
                      <a:pt x="6807" y="14797"/>
                      <a:pt x="6807" y="14797"/>
                      <a:pt x="6807" y="14709"/>
                    </a:cubicBezTo>
                    <a:cubicBezTo>
                      <a:pt x="6668" y="14266"/>
                      <a:pt x="6248" y="13735"/>
                      <a:pt x="5829" y="13558"/>
                    </a:cubicBezTo>
                    <a:cubicBezTo>
                      <a:pt x="5409" y="13292"/>
                      <a:pt x="5060" y="13204"/>
                      <a:pt x="4710" y="13381"/>
                    </a:cubicBezTo>
                    <a:cubicBezTo>
                      <a:pt x="4501" y="13469"/>
                      <a:pt x="4361" y="13646"/>
                      <a:pt x="4151" y="13912"/>
                    </a:cubicBezTo>
                    <a:cubicBezTo>
                      <a:pt x="4151" y="14000"/>
                      <a:pt x="4151" y="14000"/>
                      <a:pt x="4151" y="14000"/>
                    </a:cubicBezTo>
                    <a:cubicBezTo>
                      <a:pt x="4081" y="13912"/>
                      <a:pt x="4081" y="13912"/>
                      <a:pt x="4081" y="13912"/>
                    </a:cubicBezTo>
                    <a:cubicBezTo>
                      <a:pt x="1006" y="11256"/>
                      <a:pt x="1006" y="11256"/>
                      <a:pt x="1006" y="11256"/>
                    </a:cubicBezTo>
                    <a:cubicBezTo>
                      <a:pt x="1006" y="11256"/>
                      <a:pt x="1006" y="11256"/>
                      <a:pt x="1006" y="11256"/>
                    </a:cubicBezTo>
                    <a:cubicBezTo>
                      <a:pt x="3452" y="2758"/>
                      <a:pt x="3452" y="2758"/>
                      <a:pt x="3452" y="2758"/>
                    </a:cubicBezTo>
                    <a:cubicBezTo>
                      <a:pt x="7437" y="2758"/>
                      <a:pt x="7437" y="2758"/>
                      <a:pt x="7437" y="2758"/>
                    </a:cubicBezTo>
                    <a:cubicBezTo>
                      <a:pt x="7437" y="2758"/>
                      <a:pt x="7437" y="2758"/>
                      <a:pt x="7437" y="2758"/>
                    </a:cubicBezTo>
                    <a:cubicBezTo>
                      <a:pt x="5689" y="7892"/>
                      <a:pt x="5689" y="7892"/>
                      <a:pt x="5689" y="7892"/>
                    </a:cubicBezTo>
                    <a:cubicBezTo>
                      <a:pt x="5689" y="7892"/>
                      <a:pt x="5689" y="7981"/>
                      <a:pt x="5689" y="7981"/>
                    </a:cubicBezTo>
                    <a:cubicBezTo>
                      <a:pt x="5689" y="8069"/>
                      <a:pt x="5479" y="8866"/>
                      <a:pt x="5969" y="9486"/>
                    </a:cubicBezTo>
                    <a:cubicBezTo>
                      <a:pt x="6318" y="10105"/>
                      <a:pt x="6947" y="10282"/>
                      <a:pt x="7856" y="10194"/>
                    </a:cubicBezTo>
                    <a:cubicBezTo>
                      <a:pt x="9394" y="10017"/>
                      <a:pt x="9883" y="8866"/>
                      <a:pt x="10303" y="7981"/>
                    </a:cubicBezTo>
                    <a:cubicBezTo>
                      <a:pt x="10442" y="7538"/>
                      <a:pt x="10582" y="7184"/>
                      <a:pt x="10792" y="6918"/>
                    </a:cubicBezTo>
                    <a:cubicBezTo>
                      <a:pt x="11421" y="6299"/>
                      <a:pt x="12120" y="6122"/>
                      <a:pt x="13029" y="6476"/>
                    </a:cubicBezTo>
                    <a:cubicBezTo>
                      <a:pt x="13448" y="6564"/>
                      <a:pt x="14916" y="8423"/>
                      <a:pt x="16105" y="10105"/>
                    </a:cubicBezTo>
                    <a:cubicBezTo>
                      <a:pt x="16105" y="10105"/>
                      <a:pt x="16105" y="10105"/>
                      <a:pt x="16105" y="10105"/>
                    </a:cubicBezTo>
                    <a:cubicBezTo>
                      <a:pt x="18971" y="13646"/>
                      <a:pt x="18971" y="13646"/>
                      <a:pt x="18971" y="13646"/>
                    </a:cubicBezTo>
                    <a:cubicBezTo>
                      <a:pt x="18971" y="13646"/>
                      <a:pt x="18971" y="13646"/>
                      <a:pt x="18971" y="13646"/>
                    </a:cubicBezTo>
                    <a:cubicBezTo>
                      <a:pt x="18901" y="14000"/>
                      <a:pt x="18691" y="14443"/>
                      <a:pt x="18411" y="14709"/>
                    </a:cubicBezTo>
                    <a:cubicBezTo>
                      <a:pt x="18202" y="14974"/>
                      <a:pt x="17922" y="15151"/>
                      <a:pt x="17712" y="15151"/>
                    </a:cubicBezTo>
                    <a:cubicBezTo>
                      <a:pt x="17712" y="15151"/>
                      <a:pt x="17712" y="15151"/>
                      <a:pt x="17712" y="15151"/>
                    </a:cubicBezTo>
                    <a:cubicBezTo>
                      <a:pt x="17642" y="15151"/>
                      <a:pt x="17642" y="15151"/>
                      <a:pt x="17642" y="15151"/>
                    </a:cubicBezTo>
                    <a:cubicBezTo>
                      <a:pt x="15336" y="12761"/>
                      <a:pt x="15336" y="12761"/>
                      <a:pt x="15336" y="12761"/>
                    </a:cubicBezTo>
                    <a:cubicBezTo>
                      <a:pt x="15126" y="12495"/>
                      <a:pt x="14776" y="11876"/>
                      <a:pt x="14776" y="11610"/>
                    </a:cubicBezTo>
                    <a:cubicBezTo>
                      <a:pt x="14776" y="11256"/>
                      <a:pt x="14567" y="11079"/>
                      <a:pt x="14287" y="11079"/>
                    </a:cubicBezTo>
                    <a:cubicBezTo>
                      <a:pt x="14287" y="11079"/>
                      <a:pt x="14287" y="11079"/>
                      <a:pt x="14287" y="11079"/>
                    </a:cubicBezTo>
                    <a:cubicBezTo>
                      <a:pt x="14007" y="11079"/>
                      <a:pt x="13868" y="11345"/>
                      <a:pt x="13868" y="11699"/>
                    </a:cubicBezTo>
                    <a:cubicBezTo>
                      <a:pt x="13938" y="12495"/>
                      <a:pt x="14567" y="13381"/>
                      <a:pt x="14707" y="13558"/>
                    </a:cubicBezTo>
                    <a:cubicBezTo>
                      <a:pt x="14707" y="13646"/>
                      <a:pt x="14707" y="13646"/>
                      <a:pt x="14776" y="13646"/>
                    </a:cubicBezTo>
                    <a:cubicBezTo>
                      <a:pt x="17083" y="16036"/>
                      <a:pt x="17083" y="16036"/>
                      <a:pt x="17083" y="16036"/>
                    </a:cubicBezTo>
                    <a:cubicBezTo>
                      <a:pt x="17083" y="16036"/>
                      <a:pt x="17083" y="16125"/>
                      <a:pt x="17153" y="16125"/>
                    </a:cubicBezTo>
                    <a:cubicBezTo>
                      <a:pt x="17153" y="16125"/>
                      <a:pt x="17153" y="16125"/>
                      <a:pt x="17153" y="16125"/>
                    </a:cubicBezTo>
                    <a:cubicBezTo>
                      <a:pt x="17153" y="16125"/>
                      <a:pt x="17153" y="16125"/>
                      <a:pt x="17153" y="16125"/>
                    </a:cubicBezTo>
                    <a:cubicBezTo>
                      <a:pt x="17083" y="16391"/>
                      <a:pt x="16943" y="16656"/>
                      <a:pt x="16734" y="16922"/>
                    </a:cubicBezTo>
                    <a:cubicBezTo>
                      <a:pt x="16454" y="17187"/>
                      <a:pt x="16174" y="17364"/>
                      <a:pt x="15895" y="17364"/>
                    </a:cubicBezTo>
                    <a:cubicBezTo>
                      <a:pt x="15895" y="17364"/>
                      <a:pt x="15895" y="17364"/>
                      <a:pt x="15895" y="17364"/>
                    </a:cubicBezTo>
                    <a:cubicBezTo>
                      <a:pt x="15895" y="17364"/>
                      <a:pt x="15895" y="17364"/>
                      <a:pt x="15895" y="17364"/>
                    </a:cubicBezTo>
                    <a:cubicBezTo>
                      <a:pt x="13448" y="14797"/>
                      <a:pt x="13448" y="14797"/>
                      <a:pt x="13448" y="14797"/>
                    </a:cubicBezTo>
                    <a:cubicBezTo>
                      <a:pt x="13378" y="14709"/>
                      <a:pt x="13239" y="14709"/>
                      <a:pt x="13099" y="14709"/>
                    </a:cubicBezTo>
                    <a:cubicBezTo>
                      <a:pt x="12959" y="14709"/>
                      <a:pt x="12889" y="14797"/>
                      <a:pt x="12819" y="14886"/>
                    </a:cubicBezTo>
                    <a:cubicBezTo>
                      <a:pt x="12749" y="15063"/>
                      <a:pt x="12679" y="15151"/>
                      <a:pt x="12679" y="15328"/>
                    </a:cubicBezTo>
                    <a:cubicBezTo>
                      <a:pt x="12679" y="15505"/>
                      <a:pt x="12749" y="15594"/>
                      <a:pt x="12889" y="15682"/>
                    </a:cubicBezTo>
                    <a:cubicBezTo>
                      <a:pt x="15266" y="18161"/>
                      <a:pt x="15266" y="18161"/>
                      <a:pt x="15266" y="18161"/>
                    </a:cubicBezTo>
                    <a:cubicBezTo>
                      <a:pt x="15266" y="18161"/>
                      <a:pt x="15266" y="18161"/>
                      <a:pt x="15266" y="18161"/>
                    </a:cubicBezTo>
                    <a:cubicBezTo>
                      <a:pt x="15196" y="18515"/>
                      <a:pt x="15056" y="18781"/>
                      <a:pt x="14846" y="18958"/>
                    </a:cubicBezTo>
                    <a:cubicBezTo>
                      <a:pt x="14707" y="19223"/>
                      <a:pt x="14427" y="19312"/>
                      <a:pt x="14217" y="19312"/>
                    </a:cubicBezTo>
                    <a:cubicBezTo>
                      <a:pt x="14217" y="19312"/>
                      <a:pt x="14217" y="19312"/>
                      <a:pt x="14217" y="19312"/>
                    </a:cubicBezTo>
                    <a:cubicBezTo>
                      <a:pt x="14217" y="19312"/>
                      <a:pt x="14217" y="19312"/>
                      <a:pt x="14217" y="19312"/>
                    </a:cubicBezTo>
                    <a:cubicBezTo>
                      <a:pt x="11910" y="17099"/>
                      <a:pt x="11910" y="17099"/>
                      <a:pt x="11910" y="17099"/>
                    </a:cubicBezTo>
                    <a:cubicBezTo>
                      <a:pt x="11840" y="17010"/>
                      <a:pt x="11701" y="17010"/>
                      <a:pt x="11561" y="17010"/>
                    </a:cubicBezTo>
                    <a:cubicBezTo>
                      <a:pt x="11491" y="17010"/>
                      <a:pt x="11351" y="17099"/>
                      <a:pt x="11281" y="17276"/>
                    </a:cubicBezTo>
                    <a:cubicBezTo>
                      <a:pt x="11211" y="17364"/>
                      <a:pt x="11211" y="17541"/>
                      <a:pt x="11211" y="17718"/>
                    </a:cubicBezTo>
                    <a:cubicBezTo>
                      <a:pt x="11211" y="17807"/>
                      <a:pt x="11281" y="17984"/>
                      <a:pt x="11351" y="18073"/>
                    </a:cubicBezTo>
                    <a:cubicBezTo>
                      <a:pt x="13099" y="19755"/>
                      <a:pt x="13099" y="19755"/>
                      <a:pt x="13099" y="19755"/>
                    </a:cubicBezTo>
                    <a:cubicBezTo>
                      <a:pt x="13099" y="19755"/>
                      <a:pt x="13099" y="19755"/>
                      <a:pt x="13099" y="19755"/>
                    </a:cubicBezTo>
                    <a:cubicBezTo>
                      <a:pt x="13029" y="19755"/>
                      <a:pt x="12959" y="19843"/>
                      <a:pt x="12889" y="19843"/>
                    </a:cubicBezTo>
                    <a:cubicBezTo>
                      <a:pt x="12679" y="19843"/>
                      <a:pt x="12470" y="19932"/>
                      <a:pt x="12260" y="19932"/>
                    </a:cubicBezTo>
                    <a:cubicBezTo>
                      <a:pt x="11701" y="19932"/>
                      <a:pt x="11002" y="19666"/>
                      <a:pt x="10512" y="19400"/>
                    </a:cubicBezTo>
                    <a:cubicBezTo>
                      <a:pt x="10512" y="19400"/>
                      <a:pt x="10512" y="19400"/>
                      <a:pt x="10512" y="19400"/>
                    </a:cubicBezTo>
                    <a:cubicBezTo>
                      <a:pt x="10512" y="19400"/>
                      <a:pt x="10512" y="19400"/>
                      <a:pt x="10512" y="19400"/>
                    </a:cubicBezTo>
                    <a:cubicBezTo>
                      <a:pt x="10652" y="18692"/>
                      <a:pt x="10582" y="18073"/>
                      <a:pt x="10512" y="17718"/>
                    </a:cubicBezTo>
                    <a:cubicBezTo>
                      <a:pt x="10373" y="17010"/>
                      <a:pt x="9813" y="16568"/>
                      <a:pt x="9114" y="16479"/>
                    </a:cubicBezTo>
                    <a:close/>
                  </a:path>
                </a:pathLst>
              </a:custGeom>
              <a:solidFill>
                <a:srgbClr val="FFFFFF"/>
              </a:solidFill>
              <a:ln w="12700" cap="flat">
                <a:noFill/>
                <a:miter lim="400000"/>
              </a:ln>
              <a:effectLst/>
            </p:spPr>
            <p:txBody>
              <a:bodyPr wrap="square" lIns="45718" tIns="45718" rIns="45718" bIns="45718" numCol="1" anchor="t">
                <a:noAutofit/>
              </a:bodyPr>
              <a:lstStyle/>
              <a:p>
                <a:pPr>
                  <a:defRPr>
                    <a:solidFill>
                      <a:srgbClr val="FFFFFF"/>
                    </a:solidFill>
                  </a:defRPr>
                </a:pPr>
                <a:endParaRPr/>
              </a:p>
            </p:txBody>
          </p:sp>
        </p:grpSp>
        <p:grpSp>
          <p:nvGrpSpPr>
            <p:cNvPr id="1270" name="Group 15"/>
            <p:cNvGrpSpPr/>
            <p:nvPr/>
          </p:nvGrpSpPr>
          <p:grpSpPr>
            <a:xfrm>
              <a:off x="5848661" y="160541"/>
              <a:ext cx="5059733" cy="1793089"/>
              <a:chOff x="222504" y="160543"/>
              <a:chExt cx="5059732" cy="1793088"/>
            </a:xfrm>
          </p:grpSpPr>
          <p:sp>
            <p:nvSpPr>
              <p:cNvPr id="1263" name="TextBox 9"/>
              <p:cNvSpPr txBox="1"/>
              <p:nvPr/>
            </p:nvSpPr>
            <p:spPr>
              <a:xfrm>
                <a:off x="1193300" y="576221"/>
                <a:ext cx="3544685" cy="1269489"/>
              </a:xfrm>
              <a:prstGeom prst="rect">
                <a:avLst/>
              </a:prstGeom>
              <a:noFill/>
              <a:ln w="12700" cap="flat">
                <a:noFill/>
                <a:miter lim="400000"/>
              </a:ln>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45718" tIns="45718" rIns="45718" bIns="45718" numCol="1" anchor="t">
                <a:spAutoFit/>
              </a:bodyPr>
              <a:lstStyle/>
              <a:p>
                <a:pPr>
                  <a:defRPr sz="2400" b="1">
                    <a:solidFill>
                      <a:srgbClr val="CCA25B"/>
                    </a:solidFill>
                    <a:latin typeface="Graphik"/>
                    <a:ea typeface="Graphik"/>
                    <a:cs typeface="Graphik"/>
                    <a:sym typeface="Graphik"/>
                  </a:defRPr>
                </a:pPr>
                <a:r>
                  <a:t>Enhance Systems and </a:t>
                </a:r>
              </a:p>
              <a:p>
                <a:pPr>
                  <a:defRPr sz="2400" b="1">
                    <a:solidFill>
                      <a:srgbClr val="CCA25B"/>
                    </a:solidFill>
                    <a:latin typeface="Graphik"/>
                    <a:ea typeface="Graphik"/>
                    <a:cs typeface="Graphik"/>
                    <a:sym typeface="Graphik"/>
                  </a:defRPr>
                </a:pPr>
                <a:r>
                  <a:t>Localize Existing Resources</a:t>
                </a:r>
              </a:p>
            </p:txBody>
          </p:sp>
          <p:sp>
            <p:nvSpPr>
              <p:cNvPr id="1264" name="Rectangle 11"/>
              <p:cNvSpPr/>
              <p:nvPr/>
            </p:nvSpPr>
            <p:spPr>
              <a:xfrm>
                <a:off x="344470" y="399145"/>
                <a:ext cx="4937766" cy="1554486"/>
              </a:xfrm>
              <a:prstGeom prst="rect">
                <a:avLst/>
              </a:prstGeom>
              <a:noFill/>
              <a:ln w="38100" cap="flat">
                <a:solidFill>
                  <a:schemeClr val="accent3"/>
                </a:solidFill>
                <a:prstDash val="solid"/>
                <a:miter lim="800000"/>
              </a:ln>
              <a:effectLst/>
            </p:spPr>
            <p:txBody>
              <a:bodyPr wrap="square" lIns="45718" tIns="45718" rIns="45718" bIns="45718" numCol="1" anchor="t">
                <a:noAutofit/>
              </a:bodyPr>
              <a:lstStyle/>
              <a:p>
                <a:pPr>
                  <a:defRPr sz="1100">
                    <a:solidFill>
                      <a:srgbClr val="D9D9D9"/>
                    </a:solidFill>
                    <a:latin typeface="Graphik"/>
                    <a:ea typeface="Graphik"/>
                    <a:cs typeface="Graphik"/>
                    <a:sym typeface="Graphik"/>
                  </a:defRPr>
                </a:pPr>
                <a:endParaRPr/>
              </a:p>
            </p:txBody>
          </p:sp>
          <p:sp>
            <p:nvSpPr>
              <p:cNvPr id="1265" name="Oval 19"/>
              <p:cNvSpPr/>
              <p:nvPr/>
            </p:nvSpPr>
            <p:spPr>
              <a:xfrm rot="13117944">
                <a:off x="222504" y="160543"/>
                <a:ext cx="871179" cy="1018155"/>
              </a:xfrm>
              <a:prstGeom prst="ellipse">
                <a:avLst/>
              </a:prstGeom>
              <a:solidFill>
                <a:schemeClr val="accent3"/>
              </a:solidFill>
              <a:ln w="12700" cap="flat">
                <a:noFill/>
                <a:miter lim="400000"/>
              </a:ln>
              <a:effectLst/>
            </p:spPr>
            <p:txBody>
              <a:bodyPr wrap="square" lIns="45718" tIns="45718" rIns="45718" bIns="45718" numCol="1" anchor="ctr">
                <a:noAutofit/>
              </a:bodyPr>
              <a:lstStyle/>
              <a:p>
                <a:pPr algn="ctr">
                  <a:defRPr>
                    <a:solidFill>
                      <a:srgbClr val="FFFFFF"/>
                    </a:solidFill>
                  </a:defRPr>
                </a:pPr>
                <a:endParaRPr/>
              </a:p>
            </p:txBody>
          </p:sp>
          <p:grpSp>
            <p:nvGrpSpPr>
              <p:cNvPr id="1269" name="Group 140"/>
              <p:cNvGrpSpPr/>
              <p:nvPr/>
            </p:nvGrpSpPr>
            <p:grpSpPr>
              <a:xfrm>
                <a:off x="420804" y="381093"/>
                <a:ext cx="449356" cy="600075"/>
                <a:chOff x="-1" y="-2"/>
                <a:chExt cx="449355" cy="600075"/>
              </a:xfrm>
            </p:grpSpPr>
            <p:sp>
              <p:nvSpPr>
                <p:cNvPr id="1266" name="Freeform 141"/>
                <p:cNvSpPr/>
                <p:nvPr/>
              </p:nvSpPr>
              <p:spPr>
                <a:xfrm>
                  <a:off x="49301" y="49301"/>
                  <a:ext cx="325394" cy="76068"/>
                </a:xfrm>
                <a:custGeom>
                  <a:avLst/>
                  <a:gdLst/>
                  <a:ahLst/>
                  <a:cxnLst>
                    <a:cxn ang="0">
                      <a:pos x="wd2" y="hd2"/>
                    </a:cxn>
                    <a:cxn ang="5400000">
                      <a:pos x="wd2" y="hd2"/>
                    </a:cxn>
                    <a:cxn ang="10800000">
                      <a:pos x="wd2" y="hd2"/>
                    </a:cxn>
                    <a:cxn ang="16200000">
                      <a:pos x="wd2" y="hd2"/>
                    </a:cxn>
                  </a:cxnLst>
                  <a:rect l="0" t="0" r="r" b="b"/>
                  <a:pathLst>
                    <a:path w="21600" h="21600" extrusionOk="0">
                      <a:moveTo>
                        <a:pt x="20769" y="21600"/>
                      </a:moveTo>
                      <a:cubicBezTo>
                        <a:pt x="20354" y="21600"/>
                        <a:pt x="19938" y="19800"/>
                        <a:pt x="19938" y="18000"/>
                      </a:cubicBezTo>
                      <a:cubicBezTo>
                        <a:pt x="19938" y="7200"/>
                        <a:pt x="19938" y="7200"/>
                        <a:pt x="19938" y="7200"/>
                      </a:cubicBezTo>
                      <a:cubicBezTo>
                        <a:pt x="831" y="7200"/>
                        <a:pt x="831" y="7200"/>
                        <a:pt x="831" y="7200"/>
                      </a:cubicBezTo>
                      <a:cubicBezTo>
                        <a:pt x="415" y="7200"/>
                        <a:pt x="0" y="5400"/>
                        <a:pt x="0" y="3600"/>
                      </a:cubicBezTo>
                      <a:cubicBezTo>
                        <a:pt x="0" y="1200"/>
                        <a:pt x="415" y="0"/>
                        <a:pt x="831" y="0"/>
                      </a:cubicBezTo>
                      <a:cubicBezTo>
                        <a:pt x="20769" y="0"/>
                        <a:pt x="20769" y="0"/>
                        <a:pt x="20769" y="0"/>
                      </a:cubicBezTo>
                      <a:cubicBezTo>
                        <a:pt x="21185" y="0"/>
                        <a:pt x="21600" y="1200"/>
                        <a:pt x="21600" y="3600"/>
                      </a:cubicBezTo>
                      <a:cubicBezTo>
                        <a:pt x="21600" y="18000"/>
                        <a:pt x="21600" y="18000"/>
                        <a:pt x="21600" y="18000"/>
                      </a:cubicBezTo>
                      <a:cubicBezTo>
                        <a:pt x="21600" y="19800"/>
                        <a:pt x="21185" y="21600"/>
                        <a:pt x="20769" y="21600"/>
                      </a:cubicBezTo>
                      <a:close/>
                    </a:path>
                  </a:pathLst>
                </a:custGeom>
                <a:solidFill>
                  <a:srgbClr val="FFFFFF"/>
                </a:solidFill>
                <a:ln w="12700" cap="flat">
                  <a:noFill/>
                  <a:miter lim="400000"/>
                </a:ln>
                <a:effectLst/>
              </p:spPr>
              <p:txBody>
                <a:bodyPr wrap="square" lIns="45718" tIns="45718" rIns="45718" bIns="45718" numCol="1" anchor="t">
                  <a:noAutofit/>
                </a:bodyPr>
                <a:lstStyle/>
                <a:p>
                  <a:pPr>
                    <a:defRPr>
                      <a:solidFill>
                        <a:srgbClr val="FFFFFF"/>
                      </a:solidFill>
                    </a:defRPr>
                  </a:pPr>
                  <a:endParaRPr/>
                </a:p>
              </p:txBody>
            </p:sp>
            <p:sp>
              <p:nvSpPr>
                <p:cNvPr id="1267" name="Freeform 142"/>
                <p:cNvSpPr/>
                <p:nvPr/>
              </p:nvSpPr>
              <p:spPr>
                <a:xfrm>
                  <a:off x="-1" y="-2"/>
                  <a:ext cx="449355" cy="600075"/>
                </a:xfrm>
                <a:custGeom>
                  <a:avLst/>
                  <a:gdLst/>
                  <a:ahLst/>
                  <a:cxnLst>
                    <a:cxn ang="0">
                      <a:pos x="wd2" y="hd2"/>
                    </a:cxn>
                    <a:cxn ang="5400000">
                      <a:pos x="wd2" y="hd2"/>
                    </a:cxn>
                    <a:cxn ang="10800000">
                      <a:pos x="wd2" y="hd2"/>
                    </a:cxn>
                    <a:cxn ang="16200000">
                      <a:pos x="wd2" y="hd2"/>
                    </a:cxn>
                  </a:cxnLst>
                  <a:rect l="0" t="0" r="r" b="b"/>
                  <a:pathLst>
                    <a:path w="21600" h="21600" extrusionOk="0">
                      <a:moveTo>
                        <a:pt x="21000" y="21600"/>
                      </a:moveTo>
                      <a:cubicBezTo>
                        <a:pt x="3000" y="21600"/>
                        <a:pt x="3000" y="21600"/>
                        <a:pt x="3000" y="21600"/>
                      </a:cubicBezTo>
                      <a:cubicBezTo>
                        <a:pt x="1300" y="21600"/>
                        <a:pt x="0" y="20550"/>
                        <a:pt x="0" y="19350"/>
                      </a:cubicBezTo>
                      <a:cubicBezTo>
                        <a:pt x="0" y="2250"/>
                        <a:pt x="0" y="2250"/>
                        <a:pt x="0" y="2250"/>
                      </a:cubicBezTo>
                      <a:cubicBezTo>
                        <a:pt x="0" y="975"/>
                        <a:pt x="1300" y="0"/>
                        <a:pt x="3000" y="0"/>
                      </a:cubicBezTo>
                      <a:cubicBezTo>
                        <a:pt x="19800" y="0"/>
                        <a:pt x="19800" y="0"/>
                        <a:pt x="19800" y="0"/>
                      </a:cubicBezTo>
                      <a:cubicBezTo>
                        <a:pt x="20100" y="0"/>
                        <a:pt x="20400" y="150"/>
                        <a:pt x="20400" y="450"/>
                      </a:cubicBezTo>
                      <a:cubicBezTo>
                        <a:pt x="20400" y="3600"/>
                        <a:pt x="20400" y="3600"/>
                        <a:pt x="20400" y="3600"/>
                      </a:cubicBezTo>
                      <a:cubicBezTo>
                        <a:pt x="21000" y="3600"/>
                        <a:pt x="21000" y="3600"/>
                        <a:pt x="21000" y="3600"/>
                      </a:cubicBezTo>
                      <a:cubicBezTo>
                        <a:pt x="21300" y="3600"/>
                        <a:pt x="21600" y="3750"/>
                        <a:pt x="21600" y="4050"/>
                      </a:cubicBezTo>
                      <a:cubicBezTo>
                        <a:pt x="21600" y="21150"/>
                        <a:pt x="21600" y="21150"/>
                        <a:pt x="21600" y="21150"/>
                      </a:cubicBezTo>
                      <a:cubicBezTo>
                        <a:pt x="21600" y="21375"/>
                        <a:pt x="21300" y="21600"/>
                        <a:pt x="21000" y="21600"/>
                      </a:cubicBezTo>
                      <a:close/>
                      <a:moveTo>
                        <a:pt x="1200" y="4050"/>
                      </a:moveTo>
                      <a:cubicBezTo>
                        <a:pt x="1200" y="19350"/>
                        <a:pt x="1200" y="19350"/>
                        <a:pt x="1200" y="19350"/>
                      </a:cubicBezTo>
                      <a:cubicBezTo>
                        <a:pt x="1200" y="20100"/>
                        <a:pt x="2000" y="20700"/>
                        <a:pt x="3000" y="20700"/>
                      </a:cubicBezTo>
                      <a:cubicBezTo>
                        <a:pt x="20400" y="20700"/>
                        <a:pt x="20400" y="20700"/>
                        <a:pt x="20400" y="20700"/>
                      </a:cubicBezTo>
                      <a:cubicBezTo>
                        <a:pt x="20400" y="4500"/>
                        <a:pt x="20400" y="4500"/>
                        <a:pt x="20400" y="4500"/>
                      </a:cubicBezTo>
                      <a:cubicBezTo>
                        <a:pt x="3000" y="4500"/>
                        <a:pt x="3000" y="4500"/>
                        <a:pt x="3000" y="4500"/>
                      </a:cubicBezTo>
                      <a:cubicBezTo>
                        <a:pt x="2300" y="4500"/>
                        <a:pt x="1700" y="4275"/>
                        <a:pt x="1200" y="4050"/>
                      </a:cubicBezTo>
                      <a:close/>
                      <a:moveTo>
                        <a:pt x="3000" y="900"/>
                      </a:moveTo>
                      <a:cubicBezTo>
                        <a:pt x="2000" y="900"/>
                        <a:pt x="1200" y="1500"/>
                        <a:pt x="1200" y="2250"/>
                      </a:cubicBezTo>
                      <a:cubicBezTo>
                        <a:pt x="1200" y="3000"/>
                        <a:pt x="2000" y="3600"/>
                        <a:pt x="3000" y="3600"/>
                      </a:cubicBezTo>
                      <a:cubicBezTo>
                        <a:pt x="19200" y="3600"/>
                        <a:pt x="19200" y="3600"/>
                        <a:pt x="19200" y="3600"/>
                      </a:cubicBezTo>
                      <a:cubicBezTo>
                        <a:pt x="19200" y="900"/>
                        <a:pt x="19200" y="900"/>
                        <a:pt x="19200" y="900"/>
                      </a:cubicBezTo>
                      <a:lnTo>
                        <a:pt x="3000" y="900"/>
                      </a:lnTo>
                      <a:close/>
                    </a:path>
                  </a:pathLst>
                </a:custGeom>
                <a:solidFill>
                  <a:srgbClr val="FFFFFF"/>
                </a:solidFill>
                <a:ln w="12700" cap="flat">
                  <a:noFill/>
                  <a:miter lim="400000"/>
                </a:ln>
                <a:effectLst/>
              </p:spPr>
              <p:txBody>
                <a:bodyPr wrap="square" lIns="45718" tIns="45718" rIns="45718" bIns="45718" numCol="1" anchor="t">
                  <a:noAutofit/>
                </a:bodyPr>
                <a:lstStyle/>
                <a:p>
                  <a:pPr>
                    <a:defRPr>
                      <a:solidFill>
                        <a:srgbClr val="FFFFFF"/>
                      </a:solidFill>
                    </a:defRPr>
                  </a:pPr>
                  <a:endParaRPr/>
                </a:p>
              </p:txBody>
            </p:sp>
            <p:sp>
              <p:nvSpPr>
                <p:cNvPr id="1268" name="Freeform 143"/>
                <p:cNvSpPr/>
                <p:nvPr/>
              </p:nvSpPr>
              <p:spPr>
                <a:xfrm>
                  <a:off x="61829" y="185936"/>
                  <a:ext cx="325544" cy="314125"/>
                </a:xfrm>
                <a:custGeom>
                  <a:avLst/>
                  <a:gdLst/>
                  <a:ahLst/>
                  <a:cxnLst>
                    <a:cxn ang="0">
                      <a:pos x="wd2" y="hd2"/>
                    </a:cxn>
                    <a:cxn ang="5400000">
                      <a:pos x="wd2" y="hd2"/>
                    </a:cxn>
                    <a:cxn ang="10800000">
                      <a:pos x="wd2" y="hd2"/>
                    </a:cxn>
                    <a:cxn ang="16200000">
                      <a:pos x="wd2" y="hd2"/>
                    </a:cxn>
                  </a:cxnLst>
                  <a:rect l="0" t="0" r="r" b="b"/>
                  <a:pathLst>
                    <a:path w="21516" h="21600" extrusionOk="0">
                      <a:moveTo>
                        <a:pt x="17389" y="21600"/>
                      </a:moveTo>
                      <a:cubicBezTo>
                        <a:pt x="17251" y="21600"/>
                        <a:pt x="17113" y="21457"/>
                        <a:pt x="16976" y="21457"/>
                      </a:cubicBezTo>
                      <a:cubicBezTo>
                        <a:pt x="10785" y="17452"/>
                        <a:pt x="10785" y="17452"/>
                        <a:pt x="10785" y="17452"/>
                      </a:cubicBezTo>
                      <a:cubicBezTo>
                        <a:pt x="4594" y="21457"/>
                        <a:pt x="4594" y="21457"/>
                        <a:pt x="4594" y="21457"/>
                      </a:cubicBezTo>
                      <a:cubicBezTo>
                        <a:pt x="4319" y="21600"/>
                        <a:pt x="3906" y="21600"/>
                        <a:pt x="3631" y="21314"/>
                      </a:cubicBezTo>
                      <a:cubicBezTo>
                        <a:pt x="3355" y="21171"/>
                        <a:pt x="3218" y="20742"/>
                        <a:pt x="3355" y="20456"/>
                      </a:cubicBezTo>
                      <a:cubicBezTo>
                        <a:pt x="5694" y="13303"/>
                        <a:pt x="5694" y="13303"/>
                        <a:pt x="5694" y="13303"/>
                      </a:cubicBezTo>
                      <a:cubicBezTo>
                        <a:pt x="329" y="9441"/>
                        <a:pt x="329" y="9441"/>
                        <a:pt x="329" y="9441"/>
                      </a:cubicBezTo>
                      <a:cubicBezTo>
                        <a:pt x="54" y="9155"/>
                        <a:pt x="-84" y="8726"/>
                        <a:pt x="54" y="8440"/>
                      </a:cubicBezTo>
                      <a:cubicBezTo>
                        <a:pt x="191" y="8011"/>
                        <a:pt x="466" y="7868"/>
                        <a:pt x="879" y="7868"/>
                      </a:cubicBezTo>
                      <a:cubicBezTo>
                        <a:pt x="7758" y="7868"/>
                        <a:pt x="7758" y="7868"/>
                        <a:pt x="7758" y="7868"/>
                      </a:cubicBezTo>
                      <a:cubicBezTo>
                        <a:pt x="9959" y="715"/>
                        <a:pt x="9959" y="715"/>
                        <a:pt x="9959" y="715"/>
                      </a:cubicBezTo>
                      <a:cubicBezTo>
                        <a:pt x="10097" y="286"/>
                        <a:pt x="10372" y="0"/>
                        <a:pt x="10785" y="0"/>
                      </a:cubicBezTo>
                      <a:cubicBezTo>
                        <a:pt x="11060" y="0"/>
                        <a:pt x="11473" y="286"/>
                        <a:pt x="11610" y="715"/>
                      </a:cubicBezTo>
                      <a:cubicBezTo>
                        <a:pt x="13812" y="7868"/>
                        <a:pt x="13812" y="7868"/>
                        <a:pt x="13812" y="7868"/>
                      </a:cubicBezTo>
                      <a:cubicBezTo>
                        <a:pt x="20691" y="7868"/>
                        <a:pt x="20691" y="7868"/>
                        <a:pt x="20691" y="7868"/>
                      </a:cubicBezTo>
                      <a:cubicBezTo>
                        <a:pt x="20966" y="7868"/>
                        <a:pt x="21378" y="8011"/>
                        <a:pt x="21516" y="8440"/>
                      </a:cubicBezTo>
                      <a:cubicBezTo>
                        <a:pt x="21516" y="8726"/>
                        <a:pt x="21378" y="9155"/>
                        <a:pt x="21103" y="9441"/>
                      </a:cubicBezTo>
                      <a:cubicBezTo>
                        <a:pt x="15875" y="13303"/>
                        <a:pt x="15875" y="13303"/>
                        <a:pt x="15875" y="13303"/>
                      </a:cubicBezTo>
                      <a:cubicBezTo>
                        <a:pt x="18214" y="20456"/>
                        <a:pt x="18214" y="20456"/>
                        <a:pt x="18214" y="20456"/>
                      </a:cubicBezTo>
                      <a:cubicBezTo>
                        <a:pt x="18214" y="20742"/>
                        <a:pt x="18214" y="21171"/>
                        <a:pt x="17939" y="21314"/>
                      </a:cubicBezTo>
                      <a:cubicBezTo>
                        <a:pt x="17664" y="21457"/>
                        <a:pt x="17526" y="21600"/>
                        <a:pt x="17389" y="21600"/>
                      </a:cubicBezTo>
                      <a:close/>
                      <a:moveTo>
                        <a:pt x="10785" y="15592"/>
                      </a:moveTo>
                      <a:cubicBezTo>
                        <a:pt x="10922" y="15592"/>
                        <a:pt x="11060" y="15592"/>
                        <a:pt x="11198" y="15735"/>
                      </a:cubicBezTo>
                      <a:cubicBezTo>
                        <a:pt x="15875" y="18739"/>
                        <a:pt x="15875" y="18739"/>
                        <a:pt x="15875" y="18739"/>
                      </a:cubicBezTo>
                      <a:cubicBezTo>
                        <a:pt x="14087" y="13303"/>
                        <a:pt x="14087" y="13303"/>
                        <a:pt x="14087" y="13303"/>
                      </a:cubicBezTo>
                      <a:cubicBezTo>
                        <a:pt x="13949" y="12874"/>
                        <a:pt x="14087" y="12445"/>
                        <a:pt x="14362" y="12302"/>
                      </a:cubicBezTo>
                      <a:cubicBezTo>
                        <a:pt x="18077" y="9584"/>
                        <a:pt x="18077" y="9584"/>
                        <a:pt x="18077" y="9584"/>
                      </a:cubicBezTo>
                      <a:cubicBezTo>
                        <a:pt x="13261" y="9584"/>
                        <a:pt x="13261" y="9584"/>
                        <a:pt x="13261" y="9584"/>
                      </a:cubicBezTo>
                      <a:cubicBezTo>
                        <a:pt x="12848" y="9584"/>
                        <a:pt x="12573" y="9298"/>
                        <a:pt x="12436" y="9012"/>
                      </a:cubicBezTo>
                      <a:cubicBezTo>
                        <a:pt x="10785" y="3719"/>
                        <a:pt x="10785" y="3719"/>
                        <a:pt x="10785" y="3719"/>
                      </a:cubicBezTo>
                      <a:cubicBezTo>
                        <a:pt x="9134" y="9012"/>
                        <a:pt x="9134" y="9012"/>
                        <a:pt x="9134" y="9012"/>
                      </a:cubicBezTo>
                      <a:cubicBezTo>
                        <a:pt x="8996" y="9298"/>
                        <a:pt x="8584" y="9584"/>
                        <a:pt x="8308" y="9584"/>
                      </a:cubicBezTo>
                      <a:cubicBezTo>
                        <a:pt x="3493" y="9584"/>
                        <a:pt x="3493" y="9584"/>
                        <a:pt x="3493" y="9584"/>
                      </a:cubicBezTo>
                      <a:cubicBezTo>
                        <a:pt x="7070" y="12302"/>
                        <a:pt x="7070" y="12302"/>
                        <a:pt x="7070" y="12302"/>
                      </a:cubicBezTo>
                      <a:cubicBezTo>
                        <a:pt x="7345" y="12445"/>
                        <a:pt x="7483" y="12874"/>
                        <a:pt x="7483" y="13303"/>
                      </a:cubicBezTo>
                      <a:cubicBezTo>
                        <a:pt x="5694" y="18739"/>
                        <a:pt x="5694" y="18739"/>
                        <a:pt x="5694" y="18739"/>
                      </a:cubicBezTo>
                      <a:cubicBezTo>
                        <a:pt x="10372" y="15735"/>
                        <a:pt x="10372" y="15735"/>
                        <a:pt x="10372" y="15735"/>
                      </a:cubicBezTo>
                      <a:cubicBezTo>
                        <a:pt x="10510" y="15592"/>
                        <a:pt x="10647" y="15592"/>
                        <a:pt x="10785" y="15592"/>
                      </a:cubicBezTo>
                      <a:close/>
                    </a:path>
                  </a:pathLst>
                </a:custGeom>
                <a:solidFill>
                  <a:srgbClr val="FFFFFF"/>
                </a:solidFill>
                <a:ln w="12700" cap="flat">
                  <a:noFill/>
                  <a:miter lim="400000"/>
                </a:ln>
                <a:effectLst/>
              </p:spPr>
              <p:txBody>
                <a:bodyPr wrap="square" lIns="45718" tIns="45718" rIns="45718" bIns="45718" numCol="1" anchor="t">
                  <a:noAutofit/>
                </a:bodyPr>
                <a:lstStyle/>
                <a:p>
                  <a:pPr>
                    <a:defRPr>
                      <a:solidFill>
                        <a:srgbClr val="FFFFFF"/>
                      </a:solidFill>
                    </a:defRPr>
                  </a:pPr>
                  <a:endParaRPr/>
                </a:p>
              </p:txBody>
            </p:sp>
          </p:grpSp>
        </p:grpSp>
        <p:grpSp>
          <p:nvGrpSpPr>
            <p:cNvPr id="1282" name="Group 1"/>
            <p:cNvGrpSpPr/>
            <p:nvPr/>
          </p:nvGrpSpPr>
          <p:grpSpPr>
            <a:xfrm>
              <a:off x="224376" y="231766"/>
              <a:ext cx="5108708" cy="1734564"/>
              <a:chOff x="200946" y="155863"/>
              <a:chExt cx="5108707" cy="1734563"/>
            </a:xfrm>
          </p:grpSpPr>
          <p:sp>
            <p:nvSpPr>
              <p:cNvPr id="1271" name="TextBox 3"/>
              <p:cNvSpPr txBox="1"/>
              <p:nvPr/>
            </p:nvSpPr>
            <p:spPr>
              <a:xfrm>
                <a:off x="1226809" y="513016"/>
                <a:ext cx="3544686" cy="1269489"/>
              </a:xfrm>
              <a:prstGeom prst="rect">
                <a:avLst/>
              </a:prstGeom>
              <a:noFill/>
              <a:ln w="12700" cap="flat">
                <a:noFill/>
                <a:miter lim="400000"/>
              </a:ln>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45718" tIns="45718" rIns="45718" bIns="45718" numCol="1" anchor="t">
                <a:spAutoFit/>
              </a:bodyPr>
              <a:lstStyle>
                <a:lvl1pPr>
                  <a:defRPr sz="2400" b="1">
                    <a:solidFill>
                      <a:srgbClr val="729E6E"/>
                    </a:solidFill>
                    <a:latin typeface="Graphik"/>
                    <a:ea typeface="Graphik"/>
                    <a:cs typeface="Graphik"/>
                    <a:sym typeface="Graphik"/>
                  </a:defRPr>
                </a:lvl1pPr>
              </a:lstStyle>
              <a:p>
                <a:r>
                  <a:t>Build Community Trust and Facilitate Participation</a:t>
                </a:r>
              </a:p>
            </p:txBody>
          </p:sp>
          <p:sp>
            <p:nvSpPr>
              <p:cNvPr id="1272" name="Rectangle 5"/>
              <p:cNvSpPr/>
              <p:nvPr/>
            </p:nvSpPr>
            <p:spPr>
              <a:xfrm>
                <a:off x="371886" y="335940"/>
                <a:ext cx="4937767" cy="1554486"/>
              </a:xfrm>
              <a:prstGeom prst="rect">
                <a:avLst/>
              </a:prstGeom>
              <a:noFill/>
              <a:ln w="38100" cap="flat">
                <a:solidFill>
                  <a:schemeClr val="accent1"/>
                </a:solidFill>
                <a:prstDash val="solid"/>
                <a:miter lim="800000"/>
              </a:ln>
              <a:effectLst/>
            </p:spPr>
            <p:txBody>
              <a:bodyPr wrap="square" lIns="45718" tIns="45718" rIns="45718" bIns="45718" numCol="1" anchor="t">
                <a:noAutofit/>
              </a:bodyPr>
              <a:lstStyle/>
              <a:p>
                <a:pPr>
                  <a:defRPr sz="1100">
                    <a:solidFill>
                      <a:srgbClr val="D9D9D9"/>
                    </a:solidFill>
                    <a:latin typeface="Graphik"/>
                    <a:ea typeface="Graphik"/>
                    <a:cs typeface="Graphik"/>
                    <a:sym typeface="Graphik"/>
                  </a:defRPr>
                </a:pPr>
                <a:endParaRPr/>
              </a:p>
            </p:txBody>
          </p:sp>
          <p:sp>
            <p:nvSpPr>
              <p:cNvPr id="1273" name="Oval 25"/>
              <p:cNvSpPr/>
              <p:nvPr/>
            </p:nvSpPr>
            <p:spPr>
              <a:xfrm rot="8814400">
                <a:off x="200946" y="155863"/>
                <a:ext cx="866059" cy="993375"/>
              </a:xfrm>
              <a:prstGeom prst="ellipse">
                <a:avLst/>
              </a:prstGeom>
              <a:solidFill>
                <a:schemeClr val="accent1"/>
              </a:solidFill>
              <a:ln w="12700" cap="flat">
                <a:noFill/>
                <a:miter lim="400000"/>
              </a:ln>
              <a:effectLst/>
            </p:spPr>
            <p:txBody>
              <a:bodyPr wrap="square" lIns="45718" tIns="45718" rIns="45718" bIns="45718" numCol="1" anchor="ctr">
                <a:noAutofit/>
              </a:bodyPr>
              <a:lstStyle/>
              <a:p>
                <a:pPr algn="ctr">
                  <a:defRPr>
                    <a:solidFill>
                      <a:srgbClr val="FFFFFF"/>
                    </a:solidFill>
                  </a:defRPr>
                </a:pPr>
                <a:endParaRPr/>
              </a:p>
            </p:txBody>
          </p:sp>
          <p:grpSp>
            <p:nvGrpSpPr>
              <p:cNvPr id="1281" name="Group 54"/>
              <p:cNvGrpSpPr/>
              <p:nvPr/>
            </p:nvGrpSpPr>
            <p:grpSpPr>
              <a:xfrm>
                <a:off x="313066" y="339372"/>
                <a:ext cx="623565" cy="557111"/>
                <a:chOff x="-1" y="-1"/>
                <a:chExt cx="623565" cy="557107"/>
              </a:xfrm>
            </p:grpSpPr>
            <p:sp>
              <p:nvSpPr>
                <p:cNvPr id="1274" name="Freeform 55"/>
                <p:cNvSpPr/>
                <p:nvPr/>
              </p:nvSpPr>
              <p:spPr>
                <a:xfrm>
                  <a:off x="233305" y="-1"/>
                  <a:ext cx="155539" cy="151297"/>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5100" y="21600"/>
                        <a:pt x="0" y="16500"/>
                        <a:pt x="0" y="10800"/>
                      </a:cubicBezTo>
                      <a:cubicBezTo>
                        <a:pt x="0" y="4800"/>
                        <a:pt x="5100" y="0"/>
                        <a:pt x="10800" y="0"/>
                      </a:cubicBezTo>
                      <a:cubicBezTo>
                        <a:pt x="16800" y="0"/>
                        <a:pt x="21600" y="4800"/>
                        <a:pt x="21600" y="10800"/>
                      </a:cubicBezTo>
                      <a:cubicBezTo>
                        <a:pt x="21600" y="16500"/>
                        <a:pt x="16800" y="21600"/>
                        <a:pt x="10800" y="21600"/>
                      </a:cubicBezTo>
                      <a:close/>
                      <a:moveTo>
                        <a:pt x="10800" y="3600"/>
                      </a:moveTo>
                      <a:cubicBezTo>
                        <a:pt x="6900" y="3600"/>
                        <a:pt x="3600" y="6600"/>
                        <a:pt x="3600" y="10800"/>
                      </a:cubicBezTo>
                      <a:cubicBezTo>
                        <a:pt x="3600" y="14700"/>
                        <a:pt x="6900" y="18000"/>
                        <a:pt x="10800" y="18000"/>
                      </a:cubicBezTo>
                      <a:cubicBezTo>
                        <a:pt x="15000" y="18000"/>
                        <a:pt x="18000" y="14700"/>
                        <a:pt x="18000" y="10800"/>
                      </a:cubicBezTo>
                      <a:cubicBezTo>
                        <a:pt x="18000" y="6600"/>
                        <a:pt x="15000" y="3600"/>
                        <a:pt x="10800" y="3600"/>
                      </a:cubicBezTo>
                      <a:close/>
                    </a:path>
                  </a:pathLst>
                </a:custGeom>
                <a:solidFill>
                  <a:srgbClr val="FFFFFF"/>
                </a:solidFill>
                <a:ln w="12700" cap="flat">
                  <a:noFill/>
                  <a:miter lim="400000"/>
                </a:ln>
                <a:effectLst/>
              </p:spPr>
              <p:txBody>
                <a:bodyPr wrap="square" lIns="45718" tIns="45718" rIns="45718" bIns="45718" numCol="1" anchor="t">
                  <a:noAutofit/>
                </a:bodyPr>
                <a:lstStyle/>
                <a:p>
                  <a:pPr>
                    <a:defRPr>
                      <a:solidFill>
                        <a:srgbClr val="FFFFFF"/>
                      </a:solidFill>
                    </a:defRPr>
                  </a:pPr>
                  <a:endParaRPr/>
                </a:p>
              </p:txBody>
            </p:sp>
            <p:sp>
              <p:nvSpPr>
                <p:cNvPr id="1275" name="Freeform 56"/>
                <p:cNvSpPr/>
                <p:nvPr/>
              </p:nvSpPr>
              <p:spPr>
                <a:xfrm>
                  <a:off x="441157" y="50902"/>
                  <a:ext cx="104639" cy="100394"/>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4950" y="21600"/>
                        <a:pt x="0" y="16650"/>
                        <a:pt x="0" y="10800"/>
                      </a:cubicBezTo>
                      <a:cubicBezTo>
                        <a:pt x="0" y="4500"/>
                        <a:pt x="4950" y="0"/>
                        <a:pt x="10800" y="0"/>
                      </a:cubicBezTo>
                      <a:cubicBezTo>
                        <a:pt x="17100" y="0"/>
                        <a:pt x="21600" y="4500"/>
                        <a:pt x="21600" y="10800"/>
                      </a:cubicBezTo>
                      <a:cubicBezTo>
                        <a:pt x="21600" y="16650"/>
                        <a:pt x="17100" y="21600"/>
                        <a:pt x="10800" y="21600"/>
                      </a:cubicBezTo>
                      <a:close/>
                      <a:moveTo>
                        <a:pt x="10800" y="5400"/>
                      </a:moveTo>
                      <a:cubicBezTo>
                        <a:pt x="8100" y="5400"/>
                        <a:pt x="5400" y="7650"/>
                        <a:pt x="5400" y="10800"/>
                      </a:cubicBezTo>
                      <a:cubicBezTo>
                        <a:pt x="5400" y="13500"/>
                        <a:pt x="8100" y="16200"/>
                        <a:pt x="10800" y="16200"/>
                      </a:cubicBezTo>
                      <a:cubicBezTo>
                        <a:pt x="13950" y="16200"/>
                        <a:pt x="16200" y="13500"/>
                        <a:pt x="16200" y="10800"/>
                      </a:cubicBezTo>
                      <a:cubicBezTo>
                        <a:pt x="16200" y="7650"/>
                        <a:pt x="13950" y="5400"/>
                        <a:pt x="10800" y="5400"/>
                      </a:cubicBezTo>
                      <a:close/>
                    </a:path>
                  </a:pathLst>
                </a:custGeom>
                <a:solidFill>
                  <a:srgbClr val="FFFFFF"/>
                </a:solidFill>
                <a:ln w="12700" cap="flat">
                  <a:noFill/>
                  <a:miter lim="400000"/>
                </a:ln>
                <a:effectLst/>
              </p:spPr>
              <p:txBody>
                <a:bodyPr wrap="square" lIns="45718" tIns="45718" rIns="45718" bIns="45718" numCol="1" anchor="t">
                  <a:noAutofit/>
                </a:bodyPr>
                <a:lstStyle/>
                <a:p>
                  <a:pPr>
                    <a:defRPr>
                      <a:solidFill>
                        <a:srgbClr val="FFFFFF"/>
                      </a:solidFill>
                    </a:defRPr>
                  </a:pPr>
                  <a:endParaRPr/>
                </a:p>
              </p:txBody>
            </p:sp>
            <p:sp>
              <p:nvSpPr>
                <p:cNvPr id="1276" name="Freeform 57"/>
                <p:cNvSpPr/>
                <p:nvPr/>
              </p:nvSpPr>
              <p:spPr>
                <a:xfrm>
                  <a:off x="77768" y="50902"/>
                  <a:ext cx="103223" cy="100394"/>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4950" y="21600"/>
                        <a:pt x="0" y="16650"/>
                        <a:pt x="0" y="10800"/>
                      </a:cubicBezTo>
                      <a:cubicBezTo>
                        <a:pt x="0" y="4500"/>
                        <a:pt x="4950" y="0"/>
                        <a:pt x="10800" y="0"/>
                      </a:cubicBezTo>
                      <a:cubicBezTo>
                        <a:pt x="17100" y="0"/>
                        <a:pt x="21600" y="4500"/>
                        <a:pt x="21600" y="10800"/>
                      </a:cubicBezTo>
                      <a:cubicBezTo>
                        <a:pt x="21600" y="16650"/>
                        <a:pt x="17100" y="21600"/>
                        <a:pt x="10800" y="21600"/>
                      </a:cubicBezTo>
                      <a:close/>
                      <a:moveTo>
                        <a:pt x="10800" y="5400"/>
                      </a:moveTo>
                      <a:cubicBezTo>
                        <a:pt x="8100" y="5400"/>
                        <a:pt x="5400" y="7650"/>
                        <a:pt x="5400" y="10800"/>
                      </a:cubicBezTo>
                      <a:cubicBezTo>
                        <a:pt x="5400" y="13500"/>
                        <a:pt x="8100" y="16200"/>
                        <a:pt x="10800" y="16200"/>
                      </a:cubicBezTo>
                      <a:cubicBezTo>
                        <a:pt x="13950" y="16200"/>
                        <a:pt x="16200" y="13500"/>
                        <a:pt x="16200" y="10800"/>
                      </a:cubicBezTo>
                      <a:cubicBezTo>
                        <a:pt x="16200" y="7650"/>
                        <a:pt x="13950" y="5400"/>
                        <a:pt x="10800" y="5400"/>
                      </a:cubicBezTo>
                      <a:close/>
                    </a:path>
                  </a:pathLst>
                </a:custGeom>
                <a:solidFill>
                  <a:srgbClr val="FFFFFF"/>
                </a:solidFill>
                <a:ln w="12700" cap="flat">
                  <a:noFill/>
                  <a:miter lim="400000"/>
                </a:ln>
                <a:effectLst/>
              </p:spPr>
              <p:txBody>
                <a:bodyPr wrap="square" lIns="45718" tIns="45718" rIns="45718" bIns="45718" numCol="1" anchor="t">
                  <a:noAutofit/>
                </a:bodyPr>
                <a:lstStyle/>
                <a:p>
                  <a:pPr>
                    <a:defRPr>
                      <a:solidFill>
                        <a:srgbClr val="FFFFFF"/>
                      </a:solidFill>
                    </a:defRPr>
                  </a:pPr>
                  <a:endParaRPr/>
                </a:p>
              </p:txBody>
            </p:sp>
            <p:sp>
              <p:nvSpPr>
                <p:cNvPr id="1277" name="Freeform 58"/>
                <p:cNvSpPr/>
                <p:nvPr/>
              </p:nvSpPr>
              <p:spPr>
                <a:xfrm>
                  <a:off x="-1" y="435502"/>
                  <a:ext cx="623565" cy="121604"/>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9750" y="21600"/>
                        <a:pt x="0" y="21228"/>
                        <a:pt x="0" y="10428"/>
                      </a:cubicBezTo>
                      <a:cubicBezTo>
                        <a:pt x="0" y="5214"/>
                        <a:pt x="2100" y="1862"/>
                        <a:pt x="6225" y="0"/>
                      </a:cubicBezTo>
                      <a:cubicBezTo>
                        <a:pt x="6525" y="0"/>
                        <a:pt x="6750" y="745"/>
                        <a:pt x="6750" y="2234"/>
                      </a:cubicBezTo>
                      <a:cubicBezTo>
                        <a:pt x="6750" y="3352"/>
                        <a:pt x="6600" y="4469"/>
                        <a:pt x="6300" y="4469"/>
                      </a:cubicBezTo>
                      <a:cubicBezTo>
                        <a:pt x="2475" y="5959"/>
                        <a:pt x="1200" y="8938"/>
                        <a:pt x="975" y="10428"/>
                      </a:cubicBezTo>
                      <a:cubicBezTo>
                        <a:pt x="1425" y="12662"/>
                        <a:pt x="4875" y="17131"/>
                        <a:pt x="10800" y="17131"/>
                      </a:cubicBezTo>
                      <a:cubicBezTo>
                        <a:pt x="16725" y="17131"/>
                        <a:pt x="20250" y="12662"/>
                        <a:pt x="20700" y="10428"/>
                      </a:cubicBezTo>
                      <a:cubicBezTo>
                        <a:pt x="20475" y="8938"/>
                        <a:pt x="19125" y="5959"/>
                        <a:pt x="15300" y="4469"/>
                      </a:cubicBezTo>
                      <a:cubicBezTo>
                        <a:pt x="15075" y="4469"/>
                        <a:pt x="14850" y="3352"/>
                        <a:pt x="14850" y="2234"/>
                      </a:cubicBezTo>
                      <a:cubicBezTo>
                        <a:pt x="14925" y="745"/>
                        <a:pt x="15150" y="0"/>
                        <a:pt x="15375" y="0"/>
                      </a:cubicBezTo>
                      <a:cubicBezTo>
                        <a:pt x="19500" y="1862"/>
                        <a:pt x="21600" y="5214"/>
                        <a:pt x="21600" y="10428"/>
                      </a:cubicBezTo>
                      <a:cubicBezTo>
                        <a:pt x="21600" y="21228"/>
                        <a:pt x="11925" y="21600"/>
                        <a:pt x="10800" y="21600"/>
                      </a:cubicBezTo>
                      <a:close/>
                      <a:moveTo>
                        <a:pt x="20775" y="10428"/>
                      </a:moveTo>
                      <a:cubicBezTo>
                        <a:pt x="20775" y="10428"/>
                        <a:pt x="20775" y="10428"/>
                        <a:pt x="20775" y="10428"/>
                      </a:cubicBezTo>
                      <a:close/>
                    </a:path>
                  </a:pathLst>
                </a:custGeom>
                <a:solidFill>
                  <a:srgbClr val="FFFFFF"/>
                </a:solidFill>
                <a:ln w="12700" cap="flat">
                  <a:noFill/>
                  <a:miter lim="400000"/>
                </a:ln>
                <a:effectLst/>
              </p:spPr>
              <p:txBody>
                <a:bodyPr wrap="square" lIns="45718" tIns="45718" rIns="45718" bIns="45718" numCol="1" anchor="t">
                  <a:noAutofit/>
                </a:bodyPr>
                <a:lstStyle/>
                <a:p>
                  <a:pPr>
                    <a:defRPr>
                      <a:solidFill>
                        <a:srgbClr val="FFFFFF"/>
                      </a:solidFill>
                    </a:defRPr>
                  </a:pPr>
                  <a:endParaRPr/>
                </a:p>
              </p:txBody>
            </p:sp>
            <p:sp>
              <p:nvSpPr>
                <p:cNvPr id="1278" name="Freeform 59"/>
                <p:cNvSpPr/>
                <p:nvPr/>
              </p:nvSpPr>
              <p:spPr>
                <a:xfrm>
                  <a:off x="233305" y="176745"/>
                  <a:ext cx="155539" cy="254518"/>
                </a:xfrm>
                <a:custGeom>
                  <a:avLst/>
                  <a:gdLst/>
                  <a:ahLst/>
                  <a:cxnLst>
                    <a:cxn ang="0">
                      <a:pos x="wd2" y="hd2"/>
                    </a:cxn>
                    <a:cxn ang="5400000">
                      <a:pos x="wd2" y="hd2"/>
                    </a:cxn>
                    <a:cxn ang="10800000">
                      <a:pos x="wd2" y="hd2"/>
                    </a:cxn>
                    <a:cxn ang="16200000">
                      <a:pos x="wd2" y="hd2"/>
                    </a:cxn>
                  </a:cxnLst>
                  <a:rect l="0" t="0" r="r" b="b"/>
                  <a:pathLst>
                    <a:path w="21600" h="21600" extrusionOk="0">
                      <a:moveTo>
                        <a:pt x="19800" y="21600"/>
                      </a:moveTo>
                      <a:cubicBezTo>
                        <a:pt x="1800" y="21600"/>
                        <a:pt x="1800" y="21600"/>
                        <a:pt x="1800" y="21600"/>
                      </a:cubicBezTo>
                      <a:cubicBezTo>
                        <a:pt x="900" y="21600"/>
                        <a:pt x="0" y="21060"/>
                        <a:pt x="0" y="20520"/>
                      </a:cubicBezTo>
                      <a:cubicBezTo>
                        <a:pt x="0" y="6480"/>
                        <a:pt x="0" y="6480"/>
                        <a:pt x="0" y="6480"/>
                      </a:cubicBezTo>
                      <a:cubicBezTo>
                        <a:pt x="0" y="2880"/>
                        <a:pt x="5100" y="0"/>
                        <a:pt x="10800" y="0"/>
                      </a:cubicBezTo>
                      <a:cubicBezTo>
                        <a:pt x="16800" y="0"/>
                        <a:pt x="21600" y="2880"/>
                        <a:pt x="21600" y="6480"/>
                      </a:cubicBezTo>
                      <a:cubicBezTo>
                        <a:pt x="21600" y="20520"/>
                        <a:pt x="21600" y="20520"/>
                        <a:pt x="21600" y="20520"/>
                      </a:cubicBezTo>
                      <a:cubicBezTo>
                        <a:pt x="21600" y="21060"/>
                        <a:pt x="21000" y="21600"/>
                        <a:pt x="19800" y="21600"/>
                      </a:cubicBezTo>
                      <a:close/>
                      <a:moveTo>
                        <a:pt x="3600" y="19440"/>
                      </a:moveTo>
                      <a:cubicBezTo>
                        <a:pt x="18000" y="19440"/>
                        <a:pt x="18000" y="19440"/>
                        <a:pt x="18000" y="19440"/>
                      </a:cubicBezTo>
                      <a:cubicBezTo>
                        <a:pt x="18000" y="6480"/>
                        <a:pt x="18000" y="6480"/>
                        <a:pt x="18000" y="6480"/>
                      </a:cubicBezTo>
                      <a:cubicBezTo>
                        <a:pt x="18000" y="3960"/>
                        <a:pt x="15000" y="2160"/>
                        <a:pt x="10800" y="2160"/>
                      </a:cubicBezTo>
                      <a:cubicBezTo>
                        <a:pt x="6900" y="2160"/>
                        <a:pt x="3600" y="3960"/>
                        <a:pt x="3600" y="6480"/>
                      </a:cubicBezTo>
                      <a:lnTo>
                        <a:pt x="3600" y="19440"/>
                      </a:lnTo>
                      <a:close/>
                    </a:path>
                  </a:pathLst>
                </a:custGeom>
                <a:solidFill>
                  <a:srgbClr val="FFFFFF"/>
                </a:solidFill>
                <a:ln w="12700" cap="flat">
                  <a:noFill/>
                  <a:miter lim="400000"/>
                </a:ln>
                <a:effectLst/>
              </p:spPr>
              <p:txBody>
                <a:bodyPr wrap="square" lIns="45718" tIns="45718" rIns="45718" bIns="45718" numCol="1" anchor="t">
                  <a:noAutofit/>
                </a:bodyPr>
                <a:lstStyle/>
                <a:p>
                  <a:pPr>
                    <a:defRPr>
                      <a:solidFill>
                        <a:srgbClr val="FFFFFF"/>
                      </a:solidFill>
                    </a:defRPr>
                  </a:pPr>
                  <a:endParaRPr/>
                </a:p>
              </p:txBody>
            </p:sp>
            <p:sp>
              <p:nvSpPr>
                <p:cNvPr id="1279" name="Freeform 60"/>
                <p:cNvSpPr/>
                <p:nvPr/>
              </p:nvSpPr>
              <p:spPr>
                <a:xfrm>
                  <a:off x="441157" y="176745"/>
                  <a:ext cx="104639" cy="203615"/>
                </a:xfrm>
                <a:custGeom>
                  <a:avLst/>
                  <a:gdLst/>
                  <a:ahLst/>
                  <a:cxnLst>
                    <a:cxn ang="0">
                      <a:pos x="wd2" y="hd2"/>
                    </a:cxn>
                    <a:cxn ang="5400000">
                      <a:pos x="wd2" y="hd2"/>
                    </a:cxn>
                    <a:cxn ang="10800000">
                      <a:pos x="wd2" y="hd2"/>
                    </a:cxn>
                    <a:cxn ang="16200000">
                      <a:pos x="wd2" y="hd2"/>
                    </a:cxn>
                  </a:cxnLst>
                  <a:rect l="0" t="0" r="r" b="b"/>
                  <a:pathLst>
                    <a:path w="21600" h="21600" extrusionOk="0">
                      <a:moveTo>
                        <a:pt x="18900" y="21600"/>
                      </a:moveTo>
                      <a:cubicBezTo>
                        <a:pt x="2700" y="21600"/>
                        <a:pt x="2700" y="21600"/>
                        <a:pt x="2700" y="21600"/>
                      </a:cubicBezTo>
                      <a:cubicBezTo>
                        <a:pt x="1350" y="21600"/>
                        <a:pt x="0" y="20925"/>
                        <a:pt x="0" y="20250"/>
                      </a:cubicBezTo>
                      <a:cubicBezTo>
                        <a:pt x="0" y="5400"/>
                        <a:pt x="0" y="5400"/>
                        <a:pt x="0" y="5400"/>
                      </a:cubicBezTo>
                      <a:cubicBezTo>
                        <a:pt x="0" y="2250"/>
                        <a:pt x="4950" y="0"/>
                        <a:pt x="10800" y="0"/>
                      </a:cubicBezTo>
                      <a:cubicBezTo>
                        <a:pt x="17100" y="0"/>
                        <a:pt x="21600" y="2250"/>
                        <a:pt x="21600" y="5400"/>
                      </a:cubicBezTo>
                      <a:cubicBezTo>
                        <a:pt x="21600" y="20250"/>
                        <a:pt x="21600" y="20250"/>
                        <a:pt x="21600" y="20250"/>
                      </a:cubicBezTo>
                      <a:cubicBezTo>
                        <a:pt x="21600" y="20925"/>
                        <a:pt x="20700" y="21600"/>
                        <a:pt x="18900" y="21600"/>
                      </a:cubicBezTo>
                      <a:close/>
                      <a:moveTo>
                        <a:pt x="5400" y="18900"/>
                      </a:moveTo>
                      <a:cubicBezTo>
                        <a:pt x="16200" y="18900"/>
                        <a:pt x="16200" y="18900"/>
                        <a:pt x="16200" y="18900"/>
                      </a:cubicBezTo>
                      <a:cubicBezTo>
                        <a:pt x="16200" y="5400"/>
                        <a:pt x="16200" y="5400"/>
                        <a:pt x="16200" y="5400"/>
                      </a:cubicBezTo>
                      <a:cubicBezTo>
                        <a:pt x="16200" y="3825"/>
                        <a:pt x="13950" y="2700"/>
                        <a:pt x="10800" y="2700"/>
                      </a:cubicBezTo>
                      <a:cubicBezTo>
                        <a:pt x="8100" y="2700"/>
                        <a:pt x="5400" y="3825"/>
                        <a:pt x="5400" y="5400"/>
                      </a:cubicBezTo>
                      <a:lnTo>
                        <a:pt x="5400" y="18900"/>
                      </a:lnTo>
                      <a:close/>
                    </a:path>
                  </a:pathLst>
                </a:custGeom>
                <a:solidFill>
                  <a:srgbClr val="FFFFFF"/>
                </a:solidFill>
                <a:ln w="12700" cap="flat">
                  <a:noFill/>
                  <a:miter lim="400000"/>
                </a:ln>
                <a:effectLst/>
              </p:spPr>
              <p:txBody>
                <a:bodyPr wrap="square" lIns="45718" tIns="45718" rIns="45718" bIns="45718" numCol="1" anchor="t">
                  <a:noAutofit/>
                </a:bodyPr>
                <a:lstStyle/>
                <a:p>
                  <a:pPr>
                    <a:defRPr>
                      <a:solidFill>
                        <a:srgbClr val="FFFFFF"/>
                      </a:solidFill>
                    </a:defRPr>
                  </a:pPr>
                  <a:endParaRPr/>
                </a:p>
              </p:txBody>
            </p:sp>
            <p:sp>
              <p:nvSpPr>
                <p:cNvPr id="1280" name="Freeform 61"/>
                <p:cNvSpPr/>
                <p:nvPr/>
              </p:nvSpPr>
              <p:spPr>
                <a:xfrm>
                  <a:off x="77768" y="176745"/>
                  <a:ext cx="103223" cy="203615"/>
                </a:xfrm>
                <a:custGeom>
                  <a:avLst/>
                  <a:gdLst/>
                  <a:ahLst/>
                  <a:cxnLst>
                    <a:cxn ang="0">
                      <a:pos x="wd2" y="hd2"/>
                    </a:cxn>
                    <a:cxn ang="5400000">
                      <a:pos x="wd2" y="hd2"/>
                    </a:cxn>
                    <a:cxn ang="10800000">
                      <a:pos x="wd2" y="hd2"/>
                    </a:cxn>
                    <a:cxn ang="16200000">
                      <a:pos x="wd2" y="hd2"/>
                    </a:cxn>
                  </a:cxnLst>
                  <a:rect l="0" t="0" r="r" b="b"/>
                  <a:pathLst>
                    <a:path w="21600" h="21600" extrusionOk="0">
                      <a:moveTo>
                        <a:pt x="18900" y="21600"/>
                      </a:moveTo>
                      <a:cubicBezTo>
                        <a:pt x="2700" y="21600"/>
                        <a:pt x="2700" y="21600"/>
                        <a:pt x="2700" y="21600"/>
                      </a:cubicBezTo>
                      <a:cubicBezTo>
                        <a:pt x="1350" y="21600"/>
                        <a:pt x="0" y="20925"/>
                        <a:pt x="0" y="20250"/>
                      </a:cubicBezTo>
                      <a:cubicBezTo>
                        <a:pt x="0" y="5400"/>
                        <a:pt x="0" y="5400"/>
                        <a:pt x="0" y="5400"/>
                      </a:cubicBezTo>
                      <a:cubicBezTo>
                        <a:pt x="0" y="2250"/>
                        <a:pt x="4950" y="0"/>
                        <a:pt x="10800" y="0"/>
                      </a:cubicBezTo>
                      <a:cubicBezTo>
                        <a:pt x="17100" y="0"/>
                        <a:pt x="21600" y="2250"/>
                        <a:pt x="21600" y="5400"/>
                      </a:cubicBezTo>
                      <a:cubicBezTo>
                        <a:pt x="21600" y="20250"/>
                        <a:pt x="21600" y="20250"/>
                        <a:pt x="21600" y="20250"/>
                      </a:cubicBezTo>
                      <a:cubicBezTo>
                        <a:pt x="21600" y="20925"/>
                        <a:pt x="20700" y="21600"/>
                        <a:pt x="18900" y="21600"/>
                      </a:cubicBezTo>
                      <a:close/>
                      <a:moveTo>
                        <a:pt x="5400" y="18900"/>
                      </a:moveTo>
                      <a:cubicBezTo>
                        <a:pt x="16200" y="18900"/>
                        <a:pt x="16200" y="18900"/>
                        <a:pt x="16200" y="18900"/>
                      </a:cubicBezTo>
                      <a:cubicBezTo>
                        <a:pt x="16200" y="5400"/>
                        <a:pt x="16200" y="5400"/>
                        <a:pt x="16200" y="5400"/>
                      </a:cubicBezTo>
                      <a:cubicBezTo>
                        <a:pt x="16200" y="3825"/>
                        <a:pt x="13950" y="2700"/>
                        <a:pt x="10800" y="2700"/>
                      </a:cubicBezTo>
                      <a:cubicBezTo>
                        <a:pt x="8100" y="2700"/>
                        <a:pt x="5400" y="3825"/>
                        <a:pt x="5400" y="5400"/>
                      </a:cubicBezTo>
                      <a:lnTo>
                        <a:pt x="5400" y="18900"/>
                      </a:lnTo>
                      <a:close/>
                    </a:path>
                  </a:pathLst>
                </a:custGeom>
                <a:solidFill>
                  <a:srgbClr val="FFFFFF"/>
                </a:solidFill>
                <a:ln w="12700" cap="flat">
                  <a:noFill/>
                  <a:miter lim="400000"/>
                </a:ln>
                <a:effectLst/>
              </p:spPr>
              <p:txBody>
                <a:bodyPr wrap="square" lIns="45718" tIns="45718" rIns="45718" bIns="45718" numCol="1" anchor="t">
                  <a:noAutofit/>
                </a:bodyPr>
                <a:lstStyle/>
                <a:p>
                  <a:pPr>
                    <a:defRPr>
                      <a:solidFill>
                        <a:srgbClr val="FFFFFF"/>
                      </a:solidFill>
                    </a:defRPr>
                  </a:pPr>
                  <a:endParaRPr/>
                </a:p>
              </p:txBody>
            </p:sp>
          </p:grpSp>
        </p:grpSp>
        <p:grpSp>
          <p:nvGrpSpPr>
            <p:cNvPr id="1291" name="Group 18"/>
            <p:cNvGrpSpPr/>
            <p:nvPr/>
          </p:nvGrpSpPr>
          <p:grpSpPr>
            <a:xfrm>
              <a:off x="5823501" y="2482028"/>
              <a:ext cx="5084894" cy="1676641"/>
              <a:chOff x="132266" y="169219"/>
              <a:chExt cx="5084893" cy="1676641"/>
            </a:xfrm>
          </p:grpSpPr>
          <p:sp>
            <p:nvSpPr>
              <p:cNvPr id="1283" name="TextBox 12"/>
              <p:cNvSpPr txBox="1"/>
              <p:nvPr/>
            </p:nvSpPr>
            <p:spPr>
              <a:xfrm>
                <a:off x="1128222" y="653117"/>
                <a:ext cx="3544688" cy="875789"/>
              </a:xfrm>
              <a:prstGeom prst="rect">
                <a:avLst/>
              </a:prstGeom>
              <a:noFill/>
              <a:ln w="12700" cap="flat">
                <a:noFill/>
                <a:miter lim="400000"/>
              </a:ln>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45718" tIns="45718" rIns="45718" bIns="45718" numCol="1" anchor="t">
                <a:spAutoFit/>
              </a:bodyPr>
              <a:lstStyle/>
              <a:p>
                <a:pPr>
                  <a:defRPr sz="2400" b="1">
                    <a:solidFill>
                      <a:srgbClr val="BDA574"/>
                    </a:solidFill>
                    <a:latin typeface="Graphik"/>
                    <a:ea typeface="Graphik"/>
                    <a:cs typeface="Graphik"/>
                    <a:sym typeface="Graphik"/>
                  </a:defRPr>
                </a:pPr>
                <a:r>
                  <a:t>Engage Youth and </a:t>
                </a:r>
              </a:p>
              <a:p>
                <a:pPr>
                  <a:defRPr sz="2400" b="1">
                    <a:solidFill>
                      <a:srgbClr val="BDA574"/>
                    </a:solidFill>
                    <a:latin typeface="Graphik"/>
                    <a:ea typeface="Graphik"/>
                    <a:cs typeface="Graphik"/>
                    <a:sym typeface="Graphik"/>
                  </a:defRPr>
                </a:pPr>
                <a:r>
                  <a:t>Amplify Voices</a:t>
                </a:r>
              </a:p>
            </p:txBody>
          </p:sp>
          <p:sp>
            <p:nvSpPr>
              <p:cNvPr id="1284" name="Rectangle 14"/>
              <p:cNvSpPr/>
              <p:nvPr/>
            </p:nvSpPr>
            <p:spPr>
              <a:xfrm>
                <a:off x="279392" y="291374"/>
                <a:ext cx="4937767" cy="1554486"/>
              </a:xfrm>
              <a:prstGeom prst="rect">
                <a:avLst/>
              </a:prstGeom>
              <a:noFill/>
              <a:ln w="38100" cap="flat">
                <a:solidFill>
                  <a:srgbClr val="BDA574"/>
                </a:solidFill>
                <a:prstDash val="solid"/>
                <a:miter lim="800000"/>
              </a:ln>
              <a:effectLst/>
            </p:spPr>
            <p:txBody>
              <a:bodyPr wrap="square" lIns="45718" tIns="45718" rIns="45718" bIns="45718" numCol="1" anchor="t">
                <a:noAutofit/>
              </a:bodyPr>
              <a:lstStyle/>
              <a:p>
                <a:pPr>
                  <a:defRPr sz="1100">
                    <a:solidFill>
                      <a:srgbClr val="D9D9D9"/>
                    </a:solidFill>
                    <a:latin typeface="Graphik"/>
                    <a:ea typeface="Graphik"/>
                    <a:cs typeface="Graphik"/>
                    <a:sym typeface="Graphik"/>
                  </a:defRPr>
                </a:pPr>
                <a:endParaRPr/>
              </a:p>
            </p:txBody>
          </p:sp>
          <p:sp>
            <p:nvSpPr>
              <p:cNvPr id="1285" name="Oval 35"/>
              <p:cNvSpPr/>
              <p:nvPr/>
            </p:nvSpPr>
            <p:spPr>
              <a:xfrm rot="6911548">
                <a:off x="203221" y="98264"/>
                <a:ext cx="841147" cy="983057"/>
              </a:xfrm>
              <a:prstGeom prst="ellipse">
                <a:avLst/>
              </a:prstGeom>
              <a:solidFill>
                <a:srgbClr val="BDA574"/>
              </a:solidFill>
              <a:ln w="12700" cap="flat">
                <a:noFill/>
                <a:miter lim="400000"/>
              </a:ln>
              <a:effectLst/>
            </p:spPr>
            <p:txBody>
              <a:bodyPr wrap="square" lIns="45718" tIns="45718" rIns="45718" bIns="45718" numCol="1" anchor="ctr">
                <a:noAutofit/>
              </a:bodyPr>
              <a:lstStyle/>
              <a:p>
                <a:pPr algn="ctr">
                  <a:defRPr>
                    <a:solidFill>
                      <a:srgbClr val="FFFFFF"/>
                    </a:solidFill>
                  </a:defRPr>
                </a:pPr>
                <a:endParaRPr/>
              </a:p>
            </p:txBody>
          </p:sp>
          <p:grpSp>
            <p:nvGrpSpPr>
              <p:cNvPr id="1290" name="Group 60"/>
              <p:cNvGrpSpPr/>
              <p:nvPr/>
            </p:nvGrpSpPr>
            <p:grpSpPr>
              <a:xfrm>
                <a:off x="304410" y="340319"/>
                <a:ext cx="569308" cy="474426"/>
                <a:chOff x="-1" y="-3"/>
                <a:chExt cx="569308" cy="474426"/>
              </a:xfrm>
            </p:grpSpPr>
            <p:sp>
              <p:nvSpPr>
                <p:cNvPr id="1286" name="Freeform 61"/>
                <p:cNvSpPr/>
                <p:nvPr/>
              </p:nvSpPr>
              <p:spPr>
                <a:xfrm>
                  <a:off x="-1" y="165711"/>
                  <a:ext cx="24059" cy="141662"/>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5400" y="21600"/>
                        <a:pt x="0" y="21000"/>
                        <a:pt x="0" y="19800"/>
                      </a:cubicBezTo>
                      <a:cubicBezTo>
                        <a:pt x="0" y="1800"/>
                        <a:pt x="0" y="1800"/>
                        <a:pt x="0" y="1800"/>
                      </a:cubicBezTo>
                      <a:cubicBezTo>
                        <a:pt x="0" y="900"/>
                        <a:pt x="5400" y="0"/>
                        <a:pt x="10800" y="0"/>
                      </a:cubicBezTo>
                      <a:cubicBezTo>
                        <a:pt x="18000" y="0"/>
                        <a:pt x="21600" y="900"/>
                        <a:pt x="21600" y="1800"/>
                      </a:cubicBezTo>
                      <a:cubicBezTo>
                        <a:pt x="21600" y="19800"/>
                        <a:pt x="21600" y="19800"/>
                        <a:pt x="21600" y="19800"/>
                      </a:cubicBezTo>
                      <a:cubicBezTo>
                        <a:pt x="21600" y="21000"/>
                        <a:pt x="18000" y="21600"/>
                        <a:pt x="10800" y="21600"/>
                      </a:cubicBezTo>
                      <a:close/>
                    </a:path>
                  </a:pathLst>
                </a:custGeom>
                <a:solidFill>
                  <a:srgbClr val="FFFFFF"/>
                </a:solidFill>
                <a:ln w="12700" cap="flat">
                  <a:noFill/>
                  <a:miter lim="400000"/>
                </a:ln>
                <a:effectLst/>
              </p:spPr>
              <p:txBody>
                <a:bodyPr wrap="square" lIns="45718" tIns="45718" rIns="45718" bIns="45718" numCol="1" anchor="t">
                  <a:noAutofit/>
                </a:bodyPr>
                <a:lstStyle/>
                <a:p>
                  <a:pPr>
                    <a:defRPr>
                      <a:solidFill>
                        <a:srgbClr val="FFFFFF"/>
                      </a:solidFill>
                    </a:defRPr>
                  </a:pPr>
                  <a:endParaRPr/>
                </a:p>
              </p:txBody>
            </p:sp>
            <p:sp>
              <p:nvSpPr>
                <p:cNvPr id="1287" name="Freeform 62"/>
                <p:cNvSpPr/>
                <p:nvPr/>
              </p:nvSpPr>
              <p:spPr>
                <a:xfrm>
                  <a:off x="545249" y="-3"/>
                  <a:ext cx="24058" cy="474426"/>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5400" y="21600"/>
                        <a:pt x="0" y="21420"/>
                        <a:pt x="0" y="21060"/>
                      </a:cubicBezTo>
                      <a:cubicBezTo>
                        <a:pt x="0" y="540"/>
                        <a:pt x="0" y="540"/>
                        <a:pt x="0" y="540"/>
                      </a:cubicBezTo>
                      <a:cubicBezTo>
                        <a:pt x="0" y="270"/>
                        <a:pt x="5400" y="0"/>
                        <a:pt x="10800" y="0"/>
                      </a:cubicBezTo>
                      <a:cubicBezTo>
                        <a:pt x="18000" y="0"/>
                        <a:pt x="21600" y="270"/>
                        <a:pt x="21600" y="540"/>
                      </a:cubicBezTo>
                      <a:cubicBezTo>
                        <a:pt x="21600" y="21060"/>
                        <a:pt x="21600" y="21060"/>
                        <a:pt x="21600" y="21060"/>
                      </a:cubicBezTo>
                      <a:cubicBezTo>
                        <a:pt x="21600" y="21420"/>
                        <a:pt x="18000" y="21600"/>
                        <a:pt x="10800" y="21600"/>
                      </a:cubicBezTo>
                      <a:close/>
                    </a:path>
                  </a:pathLst>
                </a:custGeom>
                <a:solidFill>
                  <a:srgbClr val="FFFFFF"/>
                </a:solidFill>
                <a:ln w="12700" cap="flat">
                  <a:noFill/>
                  <a:miter lim="400000"/>
                </a:ln>
                <a:effectLst/>
              </p:spPr>
              <p:txBody>
                <a:bodyPr wrap="square" lIns="45718" tIns="45718" rIns="45718" bIns="45718" numCol="1" anchor="t">
                  <a:noAutofit/>
                </a:bodyPr>
                <a:lstStyle/>
                <a:p>
                  <a:pPr>
                    <a:defRPr>
                      <a:solidFill>
                        <a:srgbClr val="FFFFFF"/>
                      </a:solidFill>
                    </a:defRPr>
                  </a:pPr>
                  <a:endParaRPr/>
                </a:p>
              </p:txBody>
            </p:sp>
            <p:sp>
              <p:nvSpPr>
                <p:cNvPr id="1288" name="Freeform 63"/>
                <p:cNvSpPr/>
                <p:nvPr/>
              </p:nvSpPr>
              <p:spPr>
                <a:xfrm>
                  <a:off x="-1" y="24744"/>
                  <a:ext cx="569308" cy="425624"/>
                </a:xfrm>
                <a:custGeom>
                  <a:avLst/>
                  <a:gdLst/>
                  <a:ahLst/>
                  <a:cxnLst>
                    <a:cxn ang="0">
                      <a:pos x="wd2" y="hd2"/>
                    </a:cxn>
                    <a:cxn ang="5400000">
                      <a:pos x="wd2" y="hd2"/>
                    </a:cxn>
                    <a:cxn ang="10800000">
                      <a:pos x="wd2" y="hd2"/>
                    </a:cxn>
                    <a:cxn ang="16200000">
                      <a:pos x="wd2" y="hd2"/>
                    </a:cxn>
                  </a:cxnLst>
                  <a:rect l="0" t="0" r="r" b="b"/>
                  <a:pathLst>
                    <a:path w="21600" h="21566" extrusionOk="0">
                      <a:moveTo>
                        <a:pt x="21150" y="21566"/>
                      </a:moveTo>
                      <a:cubicBezTo>
                        <a:pt x="21150" y="21566"/>
                        <a:pt x="21075" y="21566"/>
                        <a:pt x="21075" y="21566"/>
                      </a:cubicBezTo>
                      <a:cubicBezTo>
                        <a:pt x="375" y="13166"/>
                        <a:pt x="375" y="13166"/>
                        <a:pt x="375" y="13166"/>
                      </a:cubicBezTo>
                      <a:cubicBezTo>
                        <a:pt x="150" y="13066"/>
                        <a:pt x="0" y="12866"/>
                        <a:pt x="0" y="12566"/>
                      </a:cubicBezTo>
                      <a:cubicBezTo>
                        <a:pt x="0" y="8966"/>
                        <a:pt x="0" y="8966"/>
                        <a:pt x="0" y="8966"/>
                      </a:cubicBezTo>
                      <a:cubicBezTo>
                        <a:pt x="0" y="8766"/>
                        <a:pt x="150" y="8466"/>
                        <a:pt x="375" y="8466"/>
                      </a:cubicBezTo>
                      <a:cubicBezTo>
                        <a:pt x="21075" y="66"/>
                        <a:pt x="21075" y="66"/>
                        <a:pt x="21075" y="66"/>
                      </a:cubicBezTo>
                      <a:cubicBezTo>
                        <a:pt x="21150" y="-34"/>
                        <a:pt x="21300" y="-34"/>
                        <a:pt x="21450" y="166"/>
                      </a:cubicBezTo>
                      <a:cubicBezTo>
                        <a:pt x="21600" y="266"/>
                        <a:pt x="21600" y="466"/>
                        <a:pt x="21600" y="566"/>
                      </a:cubicBezTo>
                      <a:cubicBezTo>
                        <a:pt x="21600" y="20966"/>
                        <a:pt x="21600" y="20966"/>
                        <a:pt x="21600" y="20966"/>
                      </a:cubicBezTo>
                      <a:cubicBezTo>
                        <a:pt x="21600" y="21166"/>
                        <a:pt x="21600" y="21366"/>
                        <a:pt x="21450" y="21466"/>
                      </a:cubicBezTo>
                      <a:cubicBezTo>
                        <a:pt x="21375" y="21566"/>
                        <a:pt x="21300" y="21566"/>
                        <a:pt x="21150" y="21566"/>
                      </a:cubicBezTo>
                      <a:close/>
                      <a:moveTo>
                        <a:pt x="900" y="12166"/>
                      </a:moveTo>
                      <a:cubicBezTo>
                        <a:pt x="20700" y="20166"/>
                        <a:pt x="20700" y="20166"/>
                        <a:pt x="20700" y="20166"/>
                      </a:cubicBezTo>
                      <a:cubicBezTo>
                        <a:pt x="20700" y="1466"/>
                        <a:pt x="20700" y="1466"/>
                        <a:pt x="20700" y="1466"/>
                      </a:cubicBezTo>
                      <a:cubicBezTo>
                        <a:pt x="900" y="9466"/>
                        <a:pt x="900" y="9466"/>
                        <a:pt x="900" y="9466"/>
                      </a:cubicBezTo>
                      <a:lnTo>
                        <a:pt x="900" y="12166"/>
                      </a:lnTo>
                      <a:close/>
                    </a:path>
                  </a:pathLst>
                </a:custGeom>
                <a:solidFill>
                  <a:srgbClr val="FFFFFF"/>
                </a:solidFill>
                <a:ln w="12700" cap="flat">
                  <a:noFill/>
                  <a:miter lim="400000"/>
                </a:ln>
                <a:effectLst/>
              </p:spPr>
              <p:txBody>
                <a:bodyPr wrap="square" lIns="45718" tIns="45718" rIns="45718" bIns="45718" numCol="1" anchor="t">
                  <a:noAutofit/>
                </a:bodyPr>
                <a:lstStyle/>
                <a:p>
                  <a:pPr>
                    <a:defRPr>
                      <a:solidFill>
                        <a:srgbClr val="FFFFFF"/>
                      </a:solidFill>
                    </a:defRPr>
                  </a:pPr>
                  <a:endParaRPr/>
                </a:p>
              </p:txBody>
            </p:sp>
            <p:sp>
              <p:nvSpPr>
                <p:cNvPr id="1289" name="Freeform 64"/>
                <p:cNvSpPr/>
                <p:nvPr/>
              </p:nvSpPr>
              <p:spPr>
                <a:xfrm>
                  <a:off x="118938" y="296679"/>
                  <a:ext cx="189771" cy="169725"/>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4950" y="21600"/>
                        <a:pt x="0" y="16074"/>
                        <a:pt x="0" y="9544"/>
                      </a:cubicBezTo>
                      <a:cubicBezTo>
                        <a:pt x="0" y="1507"/>
                        <a:pt x="0" y="1507"/>
                        <a:pt x="0" y="1507"/>
                      </a:cubicBezTo>
                      <a:cubicBezTo>
                        <a:pt x="0" y="753"/>
                        <a:pt x="675" y="0"/>
                        <a:pt x="1350" y="0"/>
                      </a:cubicBezTo>
                      <a:cubicBezTo>
                        <a:pt x="2250" y="0"/>
                        <a:pt x="2700" y="753"/>
                        <a:pt x="2700" y="1507"/>
                      </a:cubicBezTo>
                      <a:cubicBezTo>
                        <a:pt x="2700" y="9544"/>
                        <a:pt x="2700" y="9544"/>
                        <a:pt x="2700" y="9544"/>
                      </a:cubicBezTo>
                      <a:cubicBezTo>
                        <a:pt x="2700" y="14567"/>
                        <a:pt x="6525" y="18586"/>
                        <a:pt x="10800" y="18586"/>
                      </a:cubicBezTo>
                      <a:cubicBezTo>
                        <a:pt x="15300" y="18586"/>
                        <a:pt x="18900" y="14567"/>
                        <a:pt x="18900" y="9544"/>
                      </a:cubicBezTo>
                      <a:cubicBezTo>
                        <a:pt x="18900" y="8540"/>
                        <a:pt x="19575" y="8037"/>
                        <a:pt x="20250" y="8037"/>
                      </a:cubicBezTo>
                      <a:cubicBezTo>
                        <a:pt x="21150" y="8037"/>
                        <a:pt x="21600" y="8540"/>
                        <a:pt x="21600" y="9544"/>
                      </a:cubicBezTo>
                      <a:cubicBezTo>
                        <a:pt x="21600" y="16074"/>
                        <a:pt x="16875" y="21600"/>
                        <a:pt x="10800" y="21600"/>
                      </a:cubicBezTo>
                      <a:close/>
                    </a:path>
                  </a:pathLst>
                </a:custGeom>
                <a:solidFill>
                  <a:srgbClr val="FFFFFF"/>
                </a:solidFill>
                <a:ln w="12700" cap="flat">
                  <a:noFill/>
                  <a:miter lim="400000"/>
                </a:ln>
                <a:effectLst/>
              </p:spPr>
              <p:txBody>
                <a:bodyPr wrap="square" lIns="45718" tIns="45718" rIns="45718" bIns="45718" numCol="1" anchor="t">
                  <a:noAutofit/>
                </a:bodyPr>
                <a:lstStyle/>
                <a:p>
                  <a:pPr>
                    <a:defRPr>
                      <a:solidFill>
                        <a:srgbClr val="FFFFFF"/>
                      </a:solidFill>
                    </a:defRPr>
                  </a:pPr>
                  <a:endParaRPr/>
                </a:p>
              </p:txBody>
            </p:sp>
          </p:grpSp>
        </p:grpSp>
      </p:grpSp>
    </p:spTree>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4" name="TextBox 6"/>
          <p:cNvSpPr txBox="1">
            <a:spLocks noGrp="1"/>
          </p:cNvSpPr>
          <p:nvPr>
            <p:ph type="sldNum" sz="quarter" idx="4294967295"/>
          </p:nvPr>
        </p:nvSpPr>
        <p:spPr>
          <a:xfrm>
            <a:off x="11577979" y="6544392"/>
            <a:ext cx="127001" cy="127001"/>
          </a:xfrm>
          <a:prstGeom prst="rect">
            <a:avLst/>
          </a:prstGeom>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0" tIns="0" rIns="0" bIns="0"/>
          <a:lstStyle>
            <a:lvl1pPr defTabSz="228600">
              <a:spcBef>
                <a:spcPts val="1200"/>
              </a:spcBef>
              <a:defRPr sz="700">
                <a:solidFill>
                  <a:srgbClr val="000000">
                    <a:alpha val="75000"/>
                  </a:srgbClr>
                </a:solidFill>
              </a:defRPr>
            </a:lvl1pPr>
          </a:lstStyle>
          <a:p>
            <a:fld id="{86CB4B4D-7CA3-9044-876B-883B54F8677D}" type="slidenum">
              <a:t>21</a:t>
            </a:fld>
            <a:endParaRPr/>
          </a:p>
        </p:txBody>
      </p:sp>
      <p:grpSp>
        <p:nvGrpSpPr>
          <p:cNvPr id="1297" name="Oval 3"/>
          <p:cNvGrpSpPr/>
          <p:nvPr/>
        </p:nvGrpSpPr>
        <p:grpSpPr>
          <a:xfrm>
            <a:off x="1450476" y="2404762"/>
            <a:ext cx="3200406" cy="3200405"/>
            <a:chOff x="-1" y="-2"/>
            <a:chExt cx="3200404" cy="3200404"/>
          </a:xfrm>
        </p:grpSpPr>
        <p:sp>
          <p:nvSpPr>
            <p:cNvPr id="1295" name="Circle"/>
            <p:cNvSpPr/>
            <p:nvPr/>
          </p:nvSpPr>
          <p:spPr>
            <a:xfrm>
              <a:off x="-1" y="-2"/>
              <a:ext cx="3200404" cy="3200404"/>
            </a:xfrm>
            <a:prstGeom prst="ellipse">
              <a:avLst/>
            </a:prstGeom>
            <a:solidFill>
              <a:srgbClr val="739F6F"/>
            </a:solidFill>
            <a:ln w="12700" cap="flat">
              <a:noFill/>
              <a:miter lim="400000"/>
            </a:ln>
            <a:effectLst/>
          </p:spPr>
          <p:txBody>
            <a:bodyPr wrap="square" lIns="45718" tIns="45718" rIns="45718" bIns="45718" numCol="1" anchor="ctr">
              <a:noAutofit/>
            </a:bodyPr>
            <a:lstStyle/>
            <a:p>
              <a:pPr algn="ctr">
                <a:defRPr b="1">
                  <a:solidFill>
                    <a:srgbClr val="FFFFFF"/>
                  </a:solidFill>
                  <a:latin typeface="Graphik"/>
                  <a:ea typeface="Graphik"/>
                  <a:cs typeface="Graphik"/>
                  <a:sym typeface="Graphik"/>
                </a:defRPr>
              </a:pPr>
              <a:endParaRPr/>
            </a:p>
          </p:txBody>
        </p:sp>
        <p:sp>
          <p:nvSpPr>
            <p:cNvPr id="1296" name="Corporate"/>
            <p:cNvSpPr txBox="1"/>
            <p:nvPr/>
          </p:nvSpPr>
          <p:spPr>
            <a:xfrm>
              <a:off x="514407" y="1587203"/>
              <a:ext cx="2171587" cy="749299"/>
            </a:xfrm>
            <a:prstGeom prst="rect">
              <a:avLst/>
            </a:prstGeom>
            <a:noFill/>
            <a:ln w="12700" cap="flat">
              <a:noFill/>
              <a:miter lim="400000"/>
            </a:ln>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45718" tIns="45718" rIns="45718" bIns="45718" numCol="1" anchor="ctr">
              <a:spAutoFit/>
            </a:bodyPr>
            <a:lstStyle>
              <a:lvl1pPr algn="ctr">
                <a:defRPr sz="2000" b="1">
                  <a:solidFill>
                    <a:srgbClr val="FFFFFF"/>
                  </a:solidFill>
                  <a:latin typeface="Graphik"/>
                  <a:ea typeface="Graphik"/>
                  <a:cs typeface="Graphik"/>
                  <a:sym typeface="Graphik"/>
                </a:defRPr>
              </a:lvl1pPr>
            </a:lstStyle>
            <a:p>
              <a:r>
                <a:t>Corporate</a:t>
              </a:r>
            </a:p>
          </p:txBody>
        </p:sp>
      </p:grpSp>
      <p:grpSp>
        <p:nvGrpSpPr>
          <p:cNvPr id="1300" name="Oval 4"/>
          <p:cNvGrpSpPr/>
          <p:nvPr/>
        </p:nvGrpSpPr>
        <p:grpSpPr>
          <a:xfrm>
            <a:off x="7273751" y="2404762"/>
            <a:ext cx="3200405" cy="3200405"/>
            <a:chOff x="-1" y="-2"/>
            <a:chExt cx="3200404" cy="3200404"/>
          </a:xfrm>
        </p:grpSpPr>
        <p:sp>
          <p:nvSpPr>
            <p:cNvPr id="1298" name="Circle"/>
            <p:cNvSpPr/>
            <p:nvPr/>
          </p:nvSpPr>
          <p:spPr>
            <a:xfrm>
              <a:off x="-1" y="-2"/>
              <a:ext cx="3200404" cy="3200404"/>
            </a:xfrm>
            <a:prstGeom prst="ellipse">
              <a:avLst/>
            </a:prstGeom>
            <a:solidFill>
              <a:srgbClr val="363636"/>
            </a:solidFill>
            <a:ln w="12700" cap="flat">
              <a:noFill/>
              <a:miter lim="400000"/>
            </a:ln>
            <a:effectLst/>
          </p:spPr>
          <p:txBody>
            <a:bodyPr wrap="square" lIns="45718" tIns="45718" rIns="45718" bIns="45718" numCol="1" anchor="ctr">
              <a:noAutofit/>
            </a:bodyPr>
            <a:lstStyle/>
            <a:p>
              <a:pPr algn="ctr">
                <a:defRPr sz="2000" b="1">
                  <a:solidFill>
                    <a:srgbClr val="FFFFFF"/>
                  </a:solidFill>
                  <a:latin typeface="Graphik"/>
                  <a:ea typeface="Graphik"/>
                  <a:cs typeface="Graphik"/>
                  <a:sym typeface="Graphik"/>
                </a:defRPr>
              </a:pPr>
              <a:endParaRPr/>
            </a:p>
          </p:txBody>
        </p:sp>
        <p:sp>
          <p:nvSpPr>
            <p:cNvPr id="1299" name="Government"/>
            <p:cNvSpPr txBox="1"/>
            <p:nvPr/>
          </p:nvSpPr>
          <p:spPr>
            <a:xfrm>
              <a:off x="514407" y="1506836"/>
              <a:ext cx="2171587" cy="749299"/>
            </a:xfrm>
            <a:prstGeom prst="rect">
              <a:avLst/>
            </a:prstGeom>
            <a:noFill/>
            <a:ln w="12700" cap="flat">
              <a:noFill/>
              <a:miter lim="400000"/>
            </a:ln>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45718" tIns="45718" rIns="45718" bIns="45718" numCol="1" anchor="ctr">
              <a:spAutoFit/>
            </a:bodyPr>
            <a:lstStyle>
              <a:lvl1pPr algn="ctr">
                <a:defRPr sz="2000" b="1">
                  <a:solidFill>
                    <a:srgbClr val="FFFFFF"/>
                  </a:solidFill>
                  <a:latin typeface="Graphik"/>
                  <a:ea typeface="Graphik"/>
                  <a:cs typeface="Graphik"/>
                  <a:sym typeface="Graphik"/>
                </a:defRPr>
              </a:lvl1pPr>
            </a:lstStyle>
            <a:p>
              <a:r>
                <a:t>Government </a:t>
              </a:r>
            </a:p>
          </p:txBody>
        </p:sp>
      </p:grpSp>
      <p:sp>
        <p:nvSpPr>
          <p:cNvPr id="1301" name="Title 1"/>
          <p:cNvSpPr txBox="1">
            <a:spLocks noGrp="1"/>
          </p:cNvSpPr>
          <p:nvPr>
            <p:ph type="title"/>
          </p:nvPr>
        </p:nvSpPr>
        <p:spPr>
          <a:xfrm>
            <a:off x="1856835" y="454324"/>
            <a:ext cx="8478330" cy="799443"/>
          </a:xfrm>
          <a:prstGeom prst="rect">
            <a:avLst/>
          </a:prstGeom>
        </p:spPr>
        <p:txBody>
          <a:bodyPr/>
          <a:lstStyle>
            <a:lvl1pPr>
              <a:defRPr>
                <a:solidFill>
                  <a:srgbClr val="363636"/>
                </a:solidFill>
              </a:defRPr>
            </a:lvl1pPr>
          </a:lstStyle>
          <a:p>
            <a:r>
              <a:t>Our Approach: A shared ecosystem</a:t>
            </a:r>
          </a:p>
        </p:txBody>
      </p:sp>
      <p:grpSp>
        <p:nvGrpSpPr>
          <p:cNvPr id="1304" name="Oval 2"/>
          <p:cNvGrpSpPr/>
          <p:nvPr/>
        </p:nvGrpSpPr>
        <p:grpSpPr>
          <a:xfrm>
            <a:off x="4361852" y="2490487"/>
            <a:ext cx="3200405" cy="3200405"/>
            <a:chOff x="-1" y="-2"/>
            <a:chExt cx="3200404" cy="3200404"/>
          </a:xfrm>
        </p:grpSpPr>
        <p:sp>
          <p:nvSpPr>
            <p:cNvPr id="1302" name="Circle"/>
            <p:cNvSpPr/>
            <p:nvPr/>
          </p:nvSpPr>
          <p:spPr>
            <a:xfrm>
              <a:off x="-1" y="-2"/>
              <a:ext cx="3200404" cy="3200404"/>
            </a:xfrm>
            <a:prstGeom prst="ellipse">
              <a:avLst/>
            </a:prstGeom>
            <a:solidFill>
              <a:srgbClr val="B4D1C9"/>
            </a:solidFill>
            <a:ln w="12700" cap="flat">
              <a:noFill/>
              <a:miter lim="400000"/>
            </a:ln>
            <a:effectLst/>
          </p:spPr>
          <p:txBody>
            <a:bodyPr wrap="square" lIns="45718" tIns="45718" rIns="45718" bIns="45718" numCol="1" anchor="ctr">
              <a:noAutofit/>
            </a:bodyPr>
            <a:lstStyle/>
            <a:p>
              <a:pPr algn="ctr">
                <a:defRPr>
                  <a:solidFill>
                    <a:srgbClr val="FFFFFF"/>
                  </a:solidFill>
                  <a:latin typeface="Graphik"/>
                  <a:ea typeface="Graphik"/>
                  <a:cs typeface="Graphik"/>
                  <a:sym typeface="Graphik"/>
                </a:defRPr>
              </a:pPr>
              <a:endParaRPr/>
            </a:p>
          </p:txBody>
        </p:sp>
        <p:sp>
          <p:nvSpPr>
            <p:cNvPr id="1303" name="Nonprofit"/>
            <p:cNvSpPr txBox="1"/>
            <p:nvPr/>
          </p:nvSpPr>
          <p:spPr>
            <a:xfrm>
              <a:off x="514407" y="1520230"/>
              <a:ext cx="2171587" cy="749299"/>
            </a:xfrm>
            <a:prstGeom prst="rect">
              <a:avLst/>
            </a:prstGeom>
            <a:noFill/>
            <a:ln w="12700" cap="flat">
              <a:noFill/>
              <a:miter lim="400000"/>
            </a:ln>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45718" tIns="45718" rIns="45718" bIns="45718" numCol="1" anchor="ctr">
              <a:spAutoFit/>
            </a:bodyPr>
            <a:lstStyle>
              <a:lvl1pPr algn="ctr">
                <a:defRPr sz="2000" b="1">
                  <a:solidFill>
                    <a:srgbClr val="FFFFFF"/>
                  </a:solidFill>
                  <a:latin typeface="Graphik"/>
                  <a:ea typeface="Graphik"/>
                  <a:cs typeface="Graphik"/>
                  <a:sym typeface="Graphik"/>
                </a:defRPr>
              </a:lvl1pPr>
            </a:lstStyle>
            <a:p>
              <a:r>
                <a:t>Nonprofit</a:t>
              </a:r>
            </a:p>
          </p:txBody>
        </p:sp>
      </p:grpSp>
    </p:spTree>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6" name="TextBox 6"/>
          <p:cNvSpPr txBox="1">
            <a:spLocks noGrp="1"/>
          </p:cNvSpPr>
          <p:nvPr>
            <p:ph type="sldNum" sz="quarter" idx="4294967295"/>
          </p:nvPr>
        </p:nvSpPr>
        <p:spPr>
          <a:xfrm>
            <a:off x="11577979" y="6544392"/>
            <a:ext cx="127001" cy="127001"/>
          </a:xfrm>
          <a:prstGeom prst="rect">
            <a:avLst/>
          </a:prstGeom>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0" tIns="0" rIns="0" bIns="0"/>
          <a:lstStyle>
            <a:lvl1pPr defTabSz="228600">
              <a:spcBef>
                <a:spcPts val="1200"/>
              </a:spcBef>
              <a:defRPr sz="700">
                <a:solidFill>
                  <a:srgbClr val="000000">
                    <a:alpha val="75000"/>
                  </a:srgbClr>
                </a:solidFill>
              </a:defRPr>
            </a:lvl1pPr>
          </a:lstStyle>
          <a:p>
            <a:fld id="{86CB4B4D-7CA3-9044-876B-883B54F8677D}" type="slidenum">
              <a:t>22</a:t>
            </a:fld>
            <a:endParaRPr/>
          </a:p>
        </p:txBody>
      </p:sp>
      <p:grpSp>
        <p:nvGrpSpPr>
          <p:cNvPr id="1309" name="Oval 3"/>
          <p:cNvGrpSpPr/>
          <p:nvPr/>
        </p:nvGrpSpPr>
        <p:grpSpPr>
          <a:xfrm>
            <a:off x="1704975" y="1914521"/>
            <a:ext cx="3200400" cy="3200406"/>
            <a:chOff x="0" y="-2"/>
            <a:chExt cx="3200400" cy="3200404"/>
          </a:xfrm>
        </p:grpSpPr>
        <p:sp>
          <p:nvSpPr>
            <p:cNvPr id="1307" name="Circle"/>
            <p:cNvSpPr/>
            <p:nvPr/>
          </p:nvSpPr>
          <p:spPr>
            <a:xfrm>
              <a:off x="0" y="-2"/>
              <a:ext cx="3200400" cy="3200404"/>
            </a:xfrm>
            <a:prstGeom prst="ellipse">
              <a:avLst/>
            </a:prstGeom>
            <a:solidFill>
              <a:srgbClr val="739F6F"/>
            </a:solidFill>
            <a:ln w="12700" cap="flat">
              <a:noFill/>
              <a:miter lim="400000"/>
            </a:ln>
            <a:effectLst/>
          </p:spPr>
          <p:txBody>
            <a:bodyPr wrap="square" lIns="45718" tIns="45718" rIns="45718" bIns="45718" numCol="1" anchor="ctr">
              <a:noAutofit/>
            </a:bodyPr>
            <a:lstStyle/>
            <a:p>
              <a:pPr algn="ctr">
                <a:defRPr b="1">
                  <a:solidFill>
                    <a:srgbClr val="FFFFFF"/>
                  </a:solidFill>
                  <a:latin typeface="Graphik"/>
                  <a:ea typeface="Graphik"/>
                  <a:cs typeface="Graphik"/>
                  <a:sym typeface="Graphik"/>
                </a:defRPr>
              </a:pPr>
              <a:endParaRPr/>
            </a:p>
          </p:txBody>
        </p:sp>
        <p:sp>
          <p:nvSpPr>
            <p:cNvPr id="1308" name="Accenture"/>
            <p:cNvSpPr txBox="1"/>
            <p:nvPr/>
          </p:nvSpPr>
          <p:spPr>
            <a:xfrm>
              <a:off x="514406" y="1225551"/>
              <a:ext cx="2171587" cy="749299"/>
            </a:xfrm>
            <a:prstGeom prst="rect">
              <a:avLst/>
            </a:prstGeom>
            <a:noFill/>
            <a:ln w="12700" cap="flat">
              <a:noFill/>
              <a:miter lim="400000"/>
            </a:ln>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45718" tIns="45718" rIns="45718" bIns="45718" numCol="1" anchor="ctr">
              <a:spAutoFit/>
            </a:bodyPr>
            <a:lstStyle>
              <a:lvl1pPr algn="ctr">
                <a:defRPr sz="2000" b="1">
                  <a:solidFill>
                    <a:srgbClr val="FFFFFF"/>
                  </a:solidFill>
                  <a:latin typeface="Graphik"/>
                  <a:ea typeface="Graphik"/>
                  <a:cs typeface="Graphik"/>
                  <a:sym typeface="Graphik"/>
                </a:defRPr>
              </a:lvl1pPr>
            </a:lstStyle>
            <a:p>
              <a:r>
                <a:t>Accenture</a:t>
              </a:r>
            </a:p>
          </p:txBody>
        </p:sp>
      </p:grpSp>
      <p:grpSp>
        <p:nvGrpSpPr>
          <p:cNvPr id="1312" name="Oval 4"/>
          <p:cNvGrpSpPr/>
          <p:nvPr/>
        </p:nvGrpSpPr>
        <p:grpSpPr>
          <a:xfrm>
            <a:off x="7405688" y="1828796"/>
            <a:ext cx="3200405" cy="3200406"/>
            <a:chOff x="-1" y="-2"/>
            <a:chExt cx="3200404" cy="3200404"/>
          </a:xfrm>
        </p:grpSpPr>
        <p:sp>
          <p:nvSpPr>
            <p:cNvPr id="1310" name="Circle"/>
            <p:cNvSpPr/>
            <p:nvPr/>
          </p:nvSpPr>
          <p:spPr>
            <a:xfrm>
              <a:off x="-1" y="-2"/>
              <a:ext cx="3200404" cy="3200404"/>
            </a:xfrm>
            <a:prstGeom prst="ellipse">
              <a:avLst/>
            </a:prstGeom>
            <a:solidFill>
              <a:srgbClr val="363636"/>
            </a:solidFill>
            <a:ln w="12700" cap="flat">
              <a:noFill/>
              <a:miter lim="400000"/>
            </a:ln>
            <a:effectLst/>
          </p:spPr>
          <p:txBody>
            <a:bodyPr wrap="square" lIns="45718" tIns="45718" rIns="45718" bIns="45718" numCol="1" anchor="ctr">
              <a:noAutofit/>
            </a:bodyPr>
            <a:lstStyle/>
            <a:p>
              <a:pPr algn="ctr">
                <a:defRPr sz="2000" b="1">
                  <a:solidFill>
                    <a:srgbClr val="FFFFFF"/>
                  </a:solidFill>
                  <a:latin typeface="Graphik"/>
                  <a:ea typeface="Graphik"/>
                  <a:cs typeface="Graphik"/>
                  <a:sym typeface="Graphik"/>
                </a:defRPr>
              </a:pPr>
              <a:endParaRPr/>
            </a:p>
          </p:txBody>
        </p:sp>
        <p:sp>
          <p:nvSpPr>
            <p:cNvPr id="1311" name="Your Organization"/>
            <p:cNvSpPr txBox="1"/>
            <p:nvPr/>
          </p:nvSpPr>
          <p:spPr>
            <a:xfrm>
              <a:off x="514407" y="942314"/>
              <a:ext cx="2171587" cy="749299"/>
            </a:xfrm>
            <a:prstGeom prst="rect">
              <a:avLst/>
            </a:prstGeom>
            <a:noFill/>
            <a:ln w="12700" cap="flat">
              <a:noFill/>
              <a:miter lim="400000"/>
            </a:ln>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45718" tIns="45718" rIns="45718" bIns="45718" numCol="1" anchor="ctr">
              <a:spAutoFit/>
            </a:bodyPr>
            <a:lstStyle>
              <a:lvl1pPr algn="ctr">
                <a:defRPr sz="2000" b="1">
                  <a:solidFill>
                    <a:srgbClr val="FFFFFF"/>
                  </a:solidFill>
                  <a:latin typeface="Graphik"/>
                  <a:ea typeface="Graphik"/>
                  <a:cs typeface="Graphik"/>
                  <a:sym typeface="Graphik"/>
                </a:defRPr>
              </a:lvl1pPr>
            </a:lstStyle>
            <a:p>
              <a:r>
                <a:t>Your Organization</a:t>
              </a:r>
            </a:p>
          </p:txBody>
        </p:sp>
      </p:grpSp>
      <p:sp>
        <p:nvSpPr>
          <p:cNvPr id="1313" name="Title 1"/>
          <p:cNvSpPr txBox="1">
            <a:spLocks noGrp="1"/>
          </p:cNvSpPr>
          <p:nvPr>
            <p:ph type="title"/>
          </p:nvPr>
        </p:nvSpPr>
        <p:spPr>
          <a:xfrm>
            <a:off x="486231" y="454324"/>
            <a:ext cx="8478330" cy="799443"/>
          </a:xfrm>
          <a:prstGeom prst="rect">
            <a:avLst/>
          </a:prstGeom>
        </p:spPr>
        <p:txBody>
          <a:bodyPr/>
          <a:lstStyle/>
          <a:p>
            <a:r>
              <a:t>Our Shared Value</a:t>
            </a:r>
          </a:p>
        </p:txBody>
      </p:sp>
      <p:grpSp>
        <p:nvGrpSpPr>
          <p:cNvPr id="1316" name="Oval 2"/>
          <p:cNvGrpSpPr/>
          <p:nvPr/>
        </p:nvGrpSpPr>
        <p:grpSpPr>
          <a:xfrm>
            <a:off x="4495800" y="1914521"/>
            <a:ext cx="3200400" cy="3200406"/>
            <a:chOff x="0" y="-2"/>
            <a:chExt cx="3200400" cy="3200404"/>
          </a:xfrm>
        </p:grpSpPr>
        <p:sp>
          <p:nvSpPr>
            <p:cNvPr id="1314" name="Circle"/>
            <p:cNvSpPr/>
            <p:nvPr/>
          </p:nvSpPr>
          <p:spPr>
            <a:xfrm>
              <a:off x="0" y="-2"/>
              <a:ext cx="3200400" cy="3200404"/>
            </a:xfrm>
            <a:prstGeom prst="ellipse">
              <a:avLst/>
            </a:prstGeom>
            <a:solidFill>
              <a:srgbClr val="B4D1C9"/>
            </a:solidFill>
            <a:ln w="12700" cap="flat">
              <a:noFill/>
              <a:miter lim="400000"/>
            </a:ln>
            <a:effectLst/>
          </p:spPr>
          <p:txBody>
            <a:bodyPr wrap="square" lIns="45718" tIns="45718" rIns="45718" bIns="45718" numCol="1" anchor="ctr">
              <a:noAutofit/>
            </a:bodyPr>
            <a:lstStyle/>
            <a:p>
              <a:pPr algn="ctr">
                <a:defRPr>
                  <a:solidFill>
                    <a:srgbClr val="FFFFFF"/>
                  </a:solidFill>
                  <a:latin typeface="Graphik"/>
                  <a:ea typeface="Graphik"/>
                  <a:cs typeface="Graphik"/>
                  <a:sym typeface="Graphik"/>
                </a:defRPr>
              </a:pPr>
              <a:endParaRPr/>
            </a:p>
          </p:txBody>
        </p:sp>
        <p:sp>
          <p:nvSpPr>
            <p:cNvPr id="1315" name="Climate Equity Collaborative"/>
            <p:cNvSpPr txBox="1"/>
            <p:nvPr/>
          </p:nvSpPr>
          <p:spPr>
            <a:xfrm>
              <a:off x="514406" y="1060450"/>
              <a:ext cx="2171587" cy="1079499"/>
            </a:xfrm>
            <a:prstGeom prst="rect">
              <a:avLst/>
            </a:prstGeom>
            <a:noFill/>
            <a:ln w="12700" cap="flat">
              <a:noFill/>
              <a:miter lim="400000"/>
            </a:ln>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45718" tIns="45718" rIns="45718" bIns="45718" numCol="1" anchor="ctr">
              <a:spAutoFit/>
            </a:bodyPr>
            <a:lstStyle>
              <a:lvl1pPr algn="ctr">
                <a:defRPr sz="2000" b="1">
                  <a:solidFill>
                    <a:srgbClr val="FFFFFF"/>
                  </a:solidFill>
                  <a:latin typeface="Graphik"/>
                  <a:ea typeface="Graphik"/>
                  <a:cs typeface="Graphik"/>
                  <a:sym typeface="Graphik"/>
                </a:defRPr>
              </a:lvl1pPr>
            </a:lstStyle>
            <a:p>
              <a:r>
                <a:t>Climate Equity Collaborative</a:t>
              </a:r>
            </a:p>
          </p:txBody>
        </p:sp>
      </p:grpSp>
      <p:sp>
        <p:nvSpPr>
          <p:cNvPr id="1317" name="TextBox 6"/>
          <p:cNvSpPr txBox="1"/>
          <p:nvPr/>
        </p:nvSpPr>
        <p:spPr>
          <a:xfrm>
            <a:off x="4832032" y="3657737"/>
            <a:ext cx="2527937" cy="1105915"/>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45718" tIns="45718" rIns="45718" bIns="45718">
            <a:spAutoFit/>
          </a:bodyPr>
          <a:lstStyle>
            <a:lvl1pPr algn="ctr">
              <a:defRPr sz="1200">
                <a:solidFill>
                  <a:srgbClr val="FFFFFF"/>
                </a:solidFill>
                <a:latin typeface="Graphik"/>
                <a:ea typeface="Graphik"/>
                <a:cs typeface="Graphik"/>
                <a:sym typeface="Graphik"/>
              </a:defRPr>
            </a:lvl1pPr>
          </a:lstStyle>
          <a:p>
            <a:r>
              <a:t>Collaborative of trusted partners and anchor programs with a proven track record of engagement and impact— locally and internationally.</a:t>
            </a:r>
          </a:p>
        </p:txBody>
      </p:sp>
      <p:sp>
        <p:nvSpPr>
          <p:cNvPr id="1318" name="TextBox 7"/>
          <p:cNvSpPr txBox="1"/>
          <p:nvPr/>
        </p:nvSpPr>
        <p:spPr>
          <a:xfrm>
            <a:off x="7741918" y="3712677"/>
            <a:ext cx="2527937" cy="902715"/>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45718" tIns="45718" rIns="45718" bIns="45718">
            <a:spAutoFit/>
          </a:bodyPr>
          <a:lstStyle>
            <a:lvl1pPr algn="ctr">
              <a:defRPr sz="1200">
                <a:solidFill>
                  <a:srgbClr val="FFFFFF"/>
                </a:solidFill>
                <a:latin typeface="Graphik"/>
                <a:ea typeface="Graphik"/>
                <a:cs typeface="Graphik"/>
                <a:sym typeface="Graphik"/>
              </a:defRPr>
            </a:lvl1pPr>
          </a:lstStyle>
          <a:p>
            <a:r>
              <a:t>Potential catalytic partner engaging young people  in climate, equity, technology, and opportunity </a:t>
            </a:r>
          </a:p>
        </p:txBody>
      </p:sp>
      <p:sp>
        <p:nvSpPr>
          <p:cNvPr id="1319" name="TextBox 8"/>
          <p:cNvSpPr txBox="1"/>
          <p:nvPr/>
        </p:nvSpPr>
        <p:spPr>
          <a:xfrm>
            <a:off x="2048351" y="3514726"/>
            <a:ext cx="2401730" cy="699515"/>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45718" tIns="45718" rIns="45718" bIns="45718">
            <a:spAutoFit/>
          </a:bodyPr>
          <a:lstStyle>
            <a:lvl1pPr algn="ctr">
              <a:defRPr sz="1200">
                <a:solidFill>
                  <a:srgbClr val="FFFFFF"/>
                </a:solidFill>
                <a:latin typeface="Graphik"/>
                <a:ea typeface="Graphik"/>
                <a:cs typeface="Graphik"/>
                <a:sym typeface="Graphik"/>
              </a:defRPr>
            </a:lvl1pPr>
          </a:lstStyle>
          <a:p>
            <a:r>
              <a:t>Leader in delivering innovation in health, sustainability, and nonprofits</a:t>
            </a:r>
          </a:p>
        </p:txBody>
      </p:sp>
      <p:pic>
        <p:nvPicPr>
          <p:cNvPr id="1320" name="Image" descr="Image"/>
          <p:cNvPicPr>
            <a:picLocks noChangeAspect="1"/>
          </p:cNvPicPr>
          <p:nvPr/>
        </p:nvPicPr>
        <p:blipFill>
          <a:blip r:embed="rId2"/>
          <a:stretch>
            <a:fillRect/>
          </a:stretch>
        </p:blipFill>
        <p:spPr>
          <a:xfrm>
            <a:off x="143172" y="5304233"/>
            <a:ext cx="1752601" cy="1752602"/>
          </a:xfrm>
          <a:prstGeom prst="rect">
            <a:avLst/>
          </a:prstGeom>
          <a:ln w="12700">
            <a:miter lim="400000"/>
          </a:ln>
        </p:spPr>
      </p:pic>
    </p:spTree>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2" name="TextBox 6"/>
          <p:cNvSpPr txBox="1">
            <a:spLocks noGrp="1"/>
          </p:cNvSpPr>
          <p:nvPr>
            <p:ph type="sldNum" sz="quarter" idx="4294967295"/>
          </p:nvPr>
        </p:nvSpPr>
        <p:spPr>
          <a:xfrm>
            <a:off x="11577979" y="6544392"/>
            <a:ext cx="127001" cy="127001"/>
          </a:xfrm>
          <a:prstGeom prst="rect">
            <a:avLst/>
          </a:prstGeom>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0" tIns="0" rIns="0" bIns="0"/>
          <a:lstStyle>
            <a:lvl1pPr defTabSz="228600">
              <a:spcBef>
                <a:spcPts val="1200"/>
              </a:spcBef>
              <a:defRPr sz="700">
                <a:solidFill>
                  <a:srgbClr val="000000">
                    <a:alpha val="75000"/>
                  </a:srgbClr>
                </a:solidFill>
              </a:defRPr>
            </a:lvl1pPr>
          </a:lstStyle>
          <a:p>
            <a:fld id="{86CB4B4D-7CA3-9044-876B-883B54F8677D}" type="slidenum">
              <a:t>23</a:t>
            </a:fld>
            <a:endParaRPr/>
          </a:p>
        </p:txBody>
      </p:sp>
      <p:sp>
        <p:nvSpPr>
          <p:cNvPr id="1323" name="Title 1"/>
          <p:cNvSpPr txBox="1">
            <a:spLocks noGrp="1"/>
          </p:cNvSpPr>
          <p:nvPr>
            <p:ph type="title"/>
          </p:nvPr>
        </p:nvSpPr>
        <p:spPr>
          <a:xfrm>
            <a:off x="1961496" y="2865399"/>
            <a:ext cx="8478331" cy="799443"/>
          </a:xfrm>
          <a:prstGeom prst="rect">
            <a:avLst/>
          </a:prstGeom>
        </p:spPr>
        <p:txBody>
          <a:bodyPr/>
          <a:lstStyle>
            <a:lvl1pPr defTabSz="768095">
              <a:defRPr sz="3024"/>
            </a:lvl1pPr>
          </a:lstStyle>
          <a:p>
            <a:r>
              <a:t>Our community of partners and their work…. </a:t>
            </a:r>
          </a:p>
        </p:txBody>
      </p:sp>
      <p:pic>
        <p:nvPicPr>
          <p:cNvPr id="1324" name="Image" descr="Image"/>
          <p:cNvPicPr>
            <a:picLocks noChangeAspect="1"/>
          </p:cNvPicPr>
          <p:nvPr/>
        </p:nvPicPr>
        <p:blipFill>
          <a:blip r:embed="rId2"/>
          <a:stretch>
            <a:fillRect/>
          </a:stretch>
        </p:blipFill>
        <p:spPr>
          <a:xfrm>
            <a:off x="143172" y="5304233"/>
            <a:ext cx="1752601" cy="1752602"/>
          </a:xfrm>
          <a:prstGeom prst="rect">
            <a:avLst/>
          </a:prstGeom>
          <a:ln w="12700">
            <a:miter lim="400000"/>
          </a:ln>
        </p:spPr>
      </p:pic>
    </p:spTree>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6" name="TextBox 6"/>
          <p:cNvSpPr txBox="1">
            <a:spLocks noGrp="1"/>
          </p:cNvSpPr>
          <p:nvPr>
            <p:ph type="sldNum" sz="quarter" idx="4294967295"/>
          </p:nvPr>
        </p:nvSpPr>
        <p:spPr>
          <a:xfrm>
            <a:off x="11577979" y="6544392"/>
            <a:ext cx="127001" cy="127001"/>
          </a:xfrm>
          <a:prstGeom prst="rect">
            <a:avLst/>
          </a:prstGeom>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0" tIns="0" rIns="0" bIns="0"/>
          <a:lstStyle>
            <a:lvl1pPr defTabSz="228600">
              <a:spcBef>
                <a:spcPts val="1200"/>
              </a:spcBef>
              <a:defRPr sz="700">
                <a:solidFill>
                  <a:srgbClr val="000000">
                    <a:alpha val="75000"/>
                  </a:srgbClr>
                </a:solidFill>
              </a:defRPr>
            </a:lvl1pPr>
          </a:lstStyle>
          <a:p>
            <a:fld id="{86CB4B4D-7CA3-9044-876B-883B54F8677D}" type="slidenum">
              <a:t>24</a:t>
            </a:fld>
            <a:endParaRPr/>
          </a:p>
        </p:txBody>
      </p:sp>
      <p:sp>
        <p:nvSpPr>
          <p:cNvPr id="1327" name="Rectangle 8"/>
          <p:cNvSpPr/>
          <p:nvPr/>
        </p:nvSpPr>
        <p:spPr>
          <a:xfrm>
            <a:off x="5473700" y="0"/>
            <a:ext cx="45719" cy="6858000"/>
          </a:xfrm>
          <a:prstGeom prst="rect">
            <a:avLst/>
          </a:prstGeom>
          <a:solidFill>
            <a:srgbClr val="B4D1C9"/>
          </a:solidFill>
          <a:ln w="12700">
            <a:miter lim="400000"/>
          </a:ln>
        </p:spPr>
        <p:txBody>
          <a:bodyPr lIns="45718" tIns="45718" rIns="45718" bIns="45718" anchor="ctr"/>
          <a:lstStyle/>
          <a:p>
            <a:pPr algn="ctr">
              <a:defRPr>
                <a:solidFill>
                  <a:srgbClr val="FFFFFF"/>
                </a:solidFill>
              </a:defRPr>
            </a:pPr>
            <a:endParaRPr/>
          </a:p>
        </p:txBody>
      </p:sp>
      <p:pic>
        <p:nvPicPr>
          <p:cNvPr id="1328" name="Image" descr="Image"/>
          <p:cNvPicPr>
            <a:picLocks noChangeAspect="1"/>
          </p:cNvPicPr>
          <p:nvPr/>
        </p:nvPicPr>
        <p:blipFill>
          <a:blip r:embed="rId2"/>
          <a:stretch>
            <a:fillRect/>
          </a:stretch>
        </p:blipFill>
        <p:spPr>
          <a:xfrm>
            <a:off x="2403948" y="145005"/>
            <a:ext cx="7384104" cy="2307990"/>
          </a:xfrm>
          <a:prstGeom prst="rect">
            <a:avLst/>
          </a:prstGeom>
          <a:ln w="12700">
            <a:miter lim="400000"/>
          </a:ln>
        </p:spPr>
      </p:pic>
      <p:sp>
        <p:nvSpPr>
          <p:cNvPr id="1329" name="TextBox 3"/>
          <p:cNvSpPr txBox="1"/>
          <p:nvPr/>
        </p:nvSpPr>
        <p:spPr>
          <a:xfrm>
            <a:off x="158821" y="3528582"/>
            <a:ext cx="5194540" cy="800607"/>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45718" tIns="45718" rIns="45718" bIns="45718">
            <a:spAutoFit/>
          </a:bodyPr>
          <a:lstStyle/>
          <a:p>
            <a:pPr>
              <a:spcBef>
                <a:spcPts val="1200"/>
              </a:spcBef>
              <a:defRPr sz="1600" b="1">
                <a:latin typeface="Graphik"/>
                <a:ea typeface="Graphik"/>
                <a:cs typeface="Graphik"/>
                <a:sym typeface="Graphik"/>
              </a:defRPr>
            </a:pPr>
            <a:endParaRPr/>
          </a:p>
        </p:txBody>
      </p:sp>
      <p:pic>
        <p:nvPicPr>
          <p:cNvPr id="1330" name="qrcode.67785654.jpg" descr="qrcode.67785654.jpg"/>
          <p:cNvPicPr>
            <a:picLocks noChangeAspect="1"/>
          </p:cNvPicPr>
          <p:nvPr/>
        </p:nvPicPr>
        <p:blipFill>
          <a:blip r:embed="rId3"/>
          <a:stretch>
            <a:fillRect/>
          </a:stretch>
        </p:blipFill>
        <p:spPr>
          <a:xfrm>
            <a:off x="9053345" y="2964037"/>
            <a:ext cx="3069314" cy="3069313"/>
          </a:xfrm>
          <a:prstGeom prst="rect">
            <a:avLst/>
          </a:prstGeom>
          <a:ln w="12700">
            <a:miter lim="400000"/>
          </a:ln>
        </p:spPr>
      </p:pic>
      <p:pic>
        <p:nvPicPr>
          <p:cNvPr id="1331" name="Image" descr="Image"/>
          <p:cNvPicPr>
            <a:picLocks noChangeAspect="1"/>
          </p:cNvPicPr>
          <p:nvPr/>
        </p:nvPicPr>
        <p:blipFill>
          <a:blip r:embed="rId4"/>
          <a:stretch>
            <a:fillRect/>
          </a:stretch>
        </p:blipFill>
        <p:spPr>
          <a:xfrm>
            <a:off x="360086" y="2701689"/>
            <a:ext cx="4792011" cy="3594009"/>
          </a:xfrm>
          <a:prstGeom prst="rect">
            <a:avLst/>
          </a:prstGeom>
          <a:ln w="12700">
            <a:miter lim="400000"/>
          </a:ln>
        </p:spPr>
      </p:pic>
      <p:pic>
        <p:nvPicPr>
          <p:cNvPr id="1332" name="Image" descr="Image"/>
          <p:cNvPicPr>
            <a:picLocks noChangeAspect="1"/>
          </p:cNvPicPr>
          <p:nvPr/>
        </p:nvPicPr>
        <p:blipFill>
          <a:blip r:embed="rId5"/>
          <a:stretch>
            <a:fillRect/>
          </a:stretch>
        </p:blipFill>
        <p:spPr>
          <a:xfrm>
            <a:off x="5799538" y="2628110"/>
            <a:ext cx="2807630" cy="3741167"/>
          </a:xfrm>
          <a:prstGeom prst="rect">
            <a:avLst/>
          </a:prstGeom>
          <a:ln w="12700">
            <a:miter lim="400000"/>
          </a:ln>
        </p:spPr>
      </p:pic>
    </p:spTree>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4" name="TextBox 6"/>
          <p:cNvSpPr txBox="1">
            <a:spLocks noGrp="1"/>
          </p:cNvSpPr>
          <p:nvPr>
            <p:ph type="sldNum" sz="quarter" idx="4294967295"/>
          </p:nvPr>
        </p:nvSpPr>
        <p:spPr>
          <a:xfrm>
            <a:off x="11577979" y="6544392"/>
            <a:ext cx="127001" cy="127001"/>
          </a:xfrm>
          <a:prstGeom prst="rect">
            <a:avLst/>
          </a:prstGeom>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0" tIns="0" rIns="0" bIns="0"/>
          <a:lstStyle>
            <a:lvl1pPr defTabSz="228600">
              <a:spcBef>
                <a:spcPts val="1200"/>
              </a:spcBef>
              <a:defRPr sz="700">
                <a:solidFill>
                  <a:srgbClr val="000000">
                    <a:alpha val="75000"/>
                  </a:srgbClr>
                </a:solidFill>
              </a:defRPr>
            </a:lvl1pPr>
          </a:lstStyle>
          <a:p>
            <a:fld id="{86CB4B4D-7CA3-9044-876B-883B54F8677D}" type="slidenum">
              <a:t>25</a:t>
            </a:fld>
            <a:endParaRPr/>
          </a:p>
        </p:txBody>
      </p:sp>
      <p:sp>
        <p:nvSpPr>
          <p:cNvPr id="1335" name="Title 1"/>
          <p:cNvSpPr txBox="1">
            <a:spLocks noGrp="1"/>
          </p:cNvSpPr>
          <p:nvPr>
            <p:ph type="title"/>
          </p:nvPr>
        </p:nvSpPr>
        <p:spPr>
          <a:xfrm>
            <a:off x="486231" y="454324"/>
            <a:ext cx="4784269" cy="799443"/>
          </a:xfrm>
          <a:prstGeom prst="rect">
            <a:avLst/>
          </a:prstGeom>
        </p:spPr>
        <p:txBody>
          <a:bodyPr/>
          <a:lstStyle>
            <a:lvl1pPr defTabSz="557783">
              <a:defRPr sz="2100">
                <a:solidFill>
                  <a:srgbClr val="739F6F"/>
                </a:solidFill>
              </a:defRPr>
            </a:lvl1pPr>
          </a:lstStyle>
          <a:p>
            <a:r>
              <a:t>Forging Partnerships </a:t>
            </a:r>
          </a:p>
        </p:txBody>
      </p:sp>
      <p:sp>
        <p:nvSpPr>
          <p:cNvPr id="1336" name="Rectangle 8"/>
          <p:cNvSpPr/>
          <p:nvPr/>
        </p:nvSpPr>
        <p:spPr>
          <a:xfrm>
            <a:off x="5473700" y="0"/>
            <a:ext cx="45719" cy="6858000"/>
          </a:xfrm>
          <a:prstGeom prst="rect">
            <a:avLst/>
          </a:prstGeom>
          <a:solidFill>
            <a:srgbClr val="B4D1C9"/>
          </a:solidFill>
          <a:ln w="12700">
            <a:miter lim="400000"/>
          </a:ln>
        </p:spPr>
        <p:txBody>
          <a:bodyPr lIns="45718" tIns="45718" rIns="45718" bIns="45718" anchor="ctr"/>
          <a:lstStyle/>
          <a:p>
            <a:pPr algn="ctr">
              <a:defRPr>
                <a:solidFill>
                  <a:srgbClr val="FFFFFF"/>
                </a:solidFill>
              </a:defRPr>
            </a:pPr>
            <a:endParaRPr/>
          </a:p>
        </p:txBody>
      </p:sp>
      <p:pic>
        <p:nvPicPr>
          <p:cNvPr id="1337" name="IMG_0872.JPG" descr="IMG_0872.JPG"/>
          <p:cNvPicPr>
            <a:picLocks noChangeAspect="1"/>
          </p:cNvPicPr>
          <p:nvPr/>
        </p:nvPicPr>
        <p:blipFill>
          <a:blip r:embed="rId2"/>
          <a:stretch>
            <a:fillRect/>
          </a:stretch>
        </p:blipFill>
        <p:spPr>
          <a:xfrm>
            <a:off x="6627137" y="419471"/>
            <a:ext cx="4514296" cy="6019059"/>
          </a:xfrm>
          <a:prstGeom prst="rect">
            <a:avLst/>
          </a:prstGeom>
          <a:ln w="12700">
            <a:miter lim="400000"/>
          </a:ln>
        </p:spPr>
      </p:pic>
      <p:pic>
        <p:nvPicPr>
          <p:cNvPr id="1338" name="Picture 8" descr="Picture 8"/>
          <p:cNvPicPr>
            <a:picLocks noChangeAspect="1"/>
          </p:cNvPicPr>
          <p:nvPr/>
        </p:nvPicPr>
        <p:blipFill>
          <a:blip r:embed="rId3"/>
          <a:stretch>
            <a:fillRect/>
          </a:stretch>
        </p:blipFill>
        <p:spPr>
          <a:xfrm>
            <a:off x="557198" y="1744516"/>
            <a:ext cx="2339273" cy="862608"/>
          </a:xfrm>
          <a:prstGeom prst="rect">
            <a:avLst/>
          </a:prstGeom>
          <a:ln w="12700">
            <a:miter lim="400000"/>
          </a:ln>
        </p:spPr>
      </p:pic>
      <p:pic>
        <p:nvPicPr>
          <p:cNvPr id="1339" name="Image" descr="Image"/>
          <p:cNvPicPr>
            <a:picLocks noChangeAspect="1"/>
          </p:cNvPicPr>
          <p:nvPr/>
        </p:nvPicPr>
        <p:blipFill>
          <a:blip r:embed="rId4"/>
          <a:srcRect l="23622" r="23622"/>
          <a:stretch>
            <a:fillRect/>
          </a:stretch>
        </p:blipFill>
        <p:spPr>
          <a:xfrm>
            <a:off x="3607632" y="1388810"/>
            <a:ext cx="1154838" cy="1368184"/>
          </a:xfrm>
          <a:prstGeom prst="rect">
            <a:avLst/>
          </a:prstGeom>
          <a:ln w="12700">
            <a:miter lim="400000"/>
          </a:ln>
        </p:spPr>
      </p:pic>
      <p:sp>
        <p:nvSpPr>
          <p:cNvPr id="1340" name="Ongoing discussion and outreach to US EPA, CDC, HHS,…"/>
          <p:cNvSpPr txBox="1"/>
          <p:nvPr/>
        </p:nvSpPr>
        <p:spPr>
          <a:xfrm>
            <a:off x="97105" y="3097873"/>
            <a:ext cx="5219622" cy="1209386"/>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none" lIns="45718" tIns="45718" rIns="45718" bIns="45718">
            <a:spAutoFit/>
          </a:bodyPr>
          <a:lstStyle/>
          <a:p>
            <a:r>
              <a:t>Ongoing discussion and outreach to US EPA, CDC, HHS, </a:t>
            </a:r>
          </a:p>
          <a:p>
            <a:r>
              <a:t>and corporate partners…. </a:t>
            </a:r>
          </a:p>
          <a:p>
            <a:endParaRPr/>
          </a:p>
        </p:txBody>
      </p:sp>
      <p:pic>
        <p:nvPicPr>
          <p:cNvPr id="1341" name="qrcode.67785654.jpg" descr="qrcode.67785654.jpg"/>
          <p:cNvPicPr>
            <a:picLocks noChangeAspect="1"/>
          </p:cNvPicPr>
          <p:nvPr/>
        </p:nvPicPr>
        <p:blipFill>
          <a:blip r:embed="rId5"/>
          <a:stretch>
            <a:fillRect/>
          </a:stretch>
        </p:blipFill>
        <p:spPr>
          <a:xfrm>
            <a:off x="1436915" y="3942421"/>
            <a:ext cx="2540001" cy="2540001"/>
          </a:xfrm>
          <a:prstGeom prst="rect">
            <a:avLst/>
          </a:prstGeom>
          <a:ln w="12700">
            <a:miter lim="400000"/>
          </a:ln>
        </p:spPr>
      </p:pic>
    </p:spTree>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3" name="TextBox 6"/>
          <p:cNvSpPr txBox="1">
            <a:spLocks noGrp="1"/>
          </p:cNvSpPr>
          <p:nvPr>
            <p:ph type="sldNum" sz="quarter" idx="4294967295"/>
          </p:nvPr>
        </p:nvSpPr>
        <p:spPr>
          <a:xfrm>
            <a:off x="11577979" y="6544392"/>
            <a:ext cx="127001" cy="127001"/>
          </a:xfrm>
          <a:prstGeom prst="rect">
            <a:avLst/>
          </a:prstGeom>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0" tIns="0" rIns="0" bIns="0"/>
          <a:lstStyle>
            <a:lvl1pPr defTabSz="228600">
              <a:spcBef>
                <a:spcPts val="1200"/>
              </a:spcBef>
              <a:defRPr sz="700">
                <a:solidFill>
                  <a:srgbClr val="000000">
                    <a:alpha val="75000"/>
                  </a:srgbClr>
                </a:solidFill>
              </a:defRPr>
            </a:lvl1pPr>
          </a:lstStyle>
          <a:p>
            <a:fld id="{86CB4B4D-7CA3-9044-876B-883B54F8677D}" type="slidenum">
              <a:t>26</a:t>
            </a:fld>
            <a:endParaRPr/>
          </a:p>
        </p:txBody>
      </p:sp>
      <p:sp>
        <p:nvSpPr>
          <p:cNvPr id="1344" name="Text Placeholder 3"/>
          <p:cNvSpPr txBox="1">
            <a:spLocks noGrp="1"/>
          </p:cNvSpPr>
          <p:nvPr>
            <p:ph type="body" sz="quarter" idx="1"/>
          </p:nvPr>
        </p:nvSpPr>
        <p:spPr>
          <a:xfrm>
            <a:off x="-72010" y="305603"/>
            <a:ext cx="11787737" cy="1141394"/>
          </a:xfrm>
          <a:prstGeom prst="rect">
            <a:avLst/>
          </a:prstGeom>
        </p:spPr>
        <p:txBody>
          <a:bodyPr/>
          <a:lstStyle/>
          <a:p>
            <a:pPr algn="ctr" defTabSz="434340">
              <a:lnSpc>
                <a:spcPct val="100000"/>
              </a:lnSpc>
              <a:spcBef>
                <a:spcPts val="0"/>
              </a:spcBef>
              <a:defRPr sz="3200" b="1"/>
            </a:pPr>
            <a:r>
              <a:t>Global Children’s Environmental Health Network (GCEHN)</a:t>
            </a:r>
          </a:p>
          <a:p>
            <a:pPr algn="ctr" defTabSz="434340">
              <a:lnSpc>
                <a:spcPct val="100000"/>
              </a:lnSpc>
              <a:spcBef>
                <a:spcPts val="0"/>
              </a:spcBef>
              <a:defRPr sz="1100" i="1"/>
            </a:pPr>
            <a:r>
              <a:t>Internal Deliberative Draft for Stakeholder Discussion—</a:t>
            </a:r>
          </a:p>
          <a:p>
            <a:pPr algn="ctr" defTabSz="434340">
              <a:lnSpc>
                <a:spcPct val="100000"/>
              </a:lnSpc>
              <a:spcBef>
                <a:spcPts val="0"/>
              </a:spcBef>
              <a:defRPr sz="1100" i="1"/>
            </a:pPr>
            <a:r>
              <a:t>event partners and agencies being onboarded</a:t>
            </a:r>
          </a:p>
        </p:txBody>
      </p:sp>
      <p:sp>
        <p:nvSpPr>
          <p:cNvPr id="1345" name="TextBox 52"/>
          <p:cNvSpPr txBox="1"/>
          <p:nvPr/>
        </p:nvSpPr>
        <p:spPr>
          <a:xfrm>
            <a:off x="161512" y="1848420"/>
            <a:ext cx="7748169" cy="3161160"/>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0" tIns="0" rIns="0" bIns="0">
            <a:spAutoFit/>
          </a:bodyPr>
          <a:lstStyle/>
          <a:p>
            <a:pPr marL="213359" indent="-213359" defTabSz="457200">
              <a:buSzPct val="100000"/>
              <a:buFont typeface="Arial"/>
              <a:buChar char="•"/>
              <a:defRPr sz="1400"/>
            </a:pPr>
            <a:r>
              <a:t>GCEHN is a new effort to be co-founded by the </a:t>
            </a:r>
            <a:r>
              <a:rPr u="sng">
                <a:solidFill>
                  <a:srgbClr val="0000FF"/>
                </a:solidFill>
                <a:uFill>
                  <a:solidFill>
                    <a:srgbClr val="0000FF"/>
                  </a:solidFill>
                </a:uFill>
                <a:hlinkClick r:id="rId2"/>
              </a:rPr>
              <a:t>Children’s Environmental Health Network (CEHN)</a:t>
            </a:r>
            <a:r>
              <a:t> and the </a:t>
            </a:r>
            <a:r>
              <a:rPr u="sng">
                <a:solidFill>
                  <a:srgbClr val="0000FF"/>
                </a:solidFill>
                <a:uFill>
                  <a:solidFill>
                    <a:srgbClr val="0000FF"/>
                  </a:solidFill>
                </a:uFill>
                <a:hlinkClick r:id="rId3"/>
              </a:rPr>
              <a:t>Mann Deshi Foundation</a:t>
            </a:r>
            <a:r>
              <a:t> to build upon the success of the </a:t>
            </a:r>
            <a:r>
              <a:rPr b="1"/>
              <a:t>CEHN,</a:t>
            </a:r>
            <a:r>
              <a:t> which has led the children’s environmental health movement in the U.S. for over 30 years with an emphasis on science innovation and translation into effective public health standards and child-protective policy, education and training opportunities.</a:t>
            </a:r>
          </a:p>
          <a:p>
            <a:pPr marL="213359" indent="-213359" defTabSz="457200">
              <a:buSzPct val="100000"/>
              <a:buFont typeface="Arial"/>
              <a:buChar char="•"/>
              <a:defRPr sz="1400"/>
            </a:pPr>
            <a:endParaRPr/>
          </a:p>
          <a:p>
            <a:pPr marL="213359" indent="-213359" defTabSz="457200">
              <a:buSzPct val="100000"/>
              <a:buFont typeface="Arial"/>
              <a:buChar char="•"/>
              <a:defRPr sz="1400"/>
            </a:pPr>
            <a:r>
              <a:t>The GCEHN responds to the growing need to address unique environmental health threats children face in our changing climate by leveraging a network of </a:t>
            </a:r>
            <a:r>
              <a:rPr b="1"/>
              <a:t>public-private partners to advance climate equity, and improve children’s environmental health globally through collaboration, technology and innovation.</a:t>
            </a:r>
          </a:p>
          <a:p>
            <a:pPr marL="213359" indent="-213359" defTabSz="457200">
              <a:buSzPct val="100000"/>
              <a:buFont typeface="Arial"/>
              <a:buChar char="•"/>
              <a:defRPr sz="1400"/>
            </a:pPr>
            <a:endParaRPr b="1"/>
          </a:p>
          <a:p>
            <a:pPr marL="213359" indent="-213359" defTabSz="457200">
              <a:buSzPct val="100000"/>
              <a:buFont typeface="Arial"/>
              <a:buChar char="•"/>
              <a:defRPr sz="1400"/>
            </a:pPr>
            <a:r>
              <a:t>Children are </a:t>
            </a:r>
            <a:r>
              <a:rPr b="1"/>
              <a:t>more vulnerable than adults to pollutants in their air, food, and water</a:t>
            </a:r>
            <a:r>
              <a:t>, and the health impacts of these exposures may last a lifetime – impacting their ability to grow, learn, and thrive in our changing climate.</a:t>
            </a:r>
          </a:p>
        </p:txBody>
      </p:sp>
      <p:pic>
        <p:nvPicPr>
          <p:cNvPr id="1346" name="Picture 8" descr="Picture 8"/>
          <p:cNvPicPr>
            <a:picLocks noChangeAspect="1"/>
          </p:cNvPicPr>
          <p:nvPr/>
        </p:nvPicPr>
        <p:blipFill>
          <a:blip r:embed="rId4"/>
          <a:stretch>
            <a:fillRect/>
          </a:stretch>
        </p:blipFill>
        <p:spPr>
          <a:xfrm>
            <a:off x="11620982" y="-6946"/>
            <a:ext cx="582595" cy="582593"/>
          </a:xfrm>
          <a:prstGeom prst="rect">
            <a:avLst/>
          </a:prstGeom>
          <a:ln w="12700">
            <a:miter lim="400000"/>
          </a:ln>
        </p:spPr>
      </p:pic>
      <p:pic>
        <p:nvPicPr>
          <p:cNvPr id="1347" name="Picture 4" descr="Picture 4"/>
          <p:cNvPicPr>
            <a:picLocks noChangeAspect="1"/>
          </p:cNvPicPr>
          <p:nvPr/>
        </p:nvPicPr>
        <p:blipFill>
          <a:blip r:embed="rId5"/>
          <a:stretch>
            <a:fillRect/>
          </a:stretch>
        </p:blipFill>
        <p:spPr>
          <a:xfrm>
            <a:off x="8334350" y="1195537"/>
            <a:ext cx="2970525" cy="2393772"/>
          </a:xfrm>
          <a:prstGeom prst="rect">
            <a:avLst/>
          </a:prstGeom>
          <a:ln w="12700">
            <a:miter lim="400000"/>
          </a:ln>
        </p:spPr>
      </p:pic>
      <p:pic>
        <p:nvPicPr>
          <p:cNvPr id="1348" name="Picture 6" descr="Picture 6"/>
          <p:cNvPicPr>
            <a:picLocks noChangeAspect="1"/>
          </p:cNvPicPr>
          <p:nvPr/>
        </p:nvPicPr>
        <p:blipFill>
          <a:blip r:embed="rId6"/>
          <a:srcRect l="16498" t="11595" r="4579" b="27416"/>
          <a:stretch>
            <a:fillRect/>
          </a:stretch>
        </p:blipFill>
        <p:spPr>
          <a:xfrm>
            <a:off x="8334350" y="3768792"/>
            <a:ext cx="2961122" cy="2262853"/>
          </a:xfrm>
          <a:prstGeom prst="rect">
            <a:avLst/>
          </a:prstGeom>
          <a:ln w="12700">
            <a:miter lim="400000"/>
          </a:ln>
        </p:spPr>
      </p:pic>
      <p:pic>
        <p:nvPicPr>
          <p:cNvPr id="1349" name="Picture 8" descr="Picture 8"/>
          <p:cNvPicPr>
            <a:picLocks noChangeAspect="1"/>
          </p:cNvPicPr>
          <p:nvPr/>
        </p:nvPicPr>
        <p:blipFill>
          <a:blip r:embed="rId7"/>
          <a:stretch>
            <a:fillRect/>
          </a:stretch>
        </p:blipFill>
        <p:spPr>
          <a:xfrm>
            <a:off x="451921" y="5751121"/>
            <a:ext cx="2339272" cy="862608"/>
          </a:xfrm>
          <a:prstGeom prst="rect">
            <a:avLst/>
          </a:prstGeom>
          <a:ln w="12700">
            <a:miter lim="400000"/>
          </a:ln>
        </p:spPr>
      </p:pic>
      <p:pic>
        <p:nvPicPr>
          <p:cNvPr id="1350" name="Image" descr="Image"/>
          <p:cNvPicPr>
            <a:picLocks noChangeAspect="1"/>
          </p:cNvPicPr>
          <p:nvPr/>
        </p:nvPicPr>
        <p:blipFill>
          <a:blip r:embed="rId8"/>
          <a:srcRect l="23622" r="23622"/>
          <a:stretch>
            <a:fillRect/>
          </a:stretch>
        </p:blipFill>
        <p:spPr>
          <a:xfrm>
            <a:off x="3100853" y="5415372"/>
            <a:ext cx="1154837" cy="1368184"/>
          </a:xfrm>
          <a:prstGeom prst="rect">
            <a:avLst/>
          </a:prstGeom>
          <a:ln w="12700">
            <a:miter lim="400000"/>
          </a:ln>
        </p:spPr>
      </p:pic>
    </p:spTree>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2" name="Subtitle 2"/>
          <p:cNvSpPr txBox="1"/>
          <p:nvPr/>
        </p:nvSpPr>
        <p:spPr>
          <a:xfrm>
            <a:off x="203475" y="4720663"/>
            <a:ext cx="5730391" cy="1563878"/>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45719" tIns="45719" rIns="45719" bIns="45719">
            <a:spAutoFit/>
          </a:bodyPr>
          <a:lstStyle/>
          <a:p>
            <a:pPr>
              <a:lnSpc>
                <a:spcPct val="90000"/>
              </a:lnSpc>
              <a:spcBef>
                <a:spcPts val="1000"/>
              </a:spcBef>
              <a:defRPr sz="2400">
                <a:solidFill>
                  <a:srgbClr val="FFFFFF"/>
                </a:solidFill>
                <a:latin typeface="Abadi MT Condensed Light"/>
                <a:ea typeface="Abadi MT Condensed Light"/>
                <a:cs typeface="Abadi MT Condensed Light"/>
                <a:sym typeface="Abadi MT Condensed Light"/>
              </a:defRPr>
            </a:pPr>
            <a:r>
              <a:t>COP28 Egypt</a:t>
            </a:r>
          </a:p>
          <a:p>
            <a:pPr>
              <a:spcBef>
                <a:spcPts val="1200"/>
              </a:spcBef>
              <a:defRPr sz="1600" b="1">
                <a:solidFill>
                  <a:srgbClr val="FFFFFF"/>
                </a:solidFill>
                <a:latin typeface="Graphik"/>
                <a:ea typeface="Graphik"/>
                <a:cs typeface="Graphik"/>
                <a:sym typeface="Graphik"/>
              </a:defRPr>
            </a:pPr>
            <a:r>
              <a:t>COP27 </a:t>
            </a:r>
          </a:p>
          <a:p>
            <a:pPr marL="285750" indent="-285750">
              <a:spcBef>
                <a:spcPts val="1200"/>
              </a:spcBef>
              <a:buSzPct val="100000"/>
              <a:buFont typeface="Arial"/>
              <a:buChar char="•"/>
              <a:defRPr sz="1600" b="1">
                <a:solidFill>
                  <a:srgbClr val="FFFFFF"/>
                </a:solidFill>
                <a:latin typeface="Graphik"/>
                <a:ea typeface="Graphik"/>
                <a:cs typeface="Graphik"/>
                <a:sym typeface="Graphik"/>
              </a:defRPr>
            </a:pPr>
            <a:r>
              <a:t>CEHN, NWF,  WE ACT, IBM, Microsoft, General Motors, US Department of Transportation, SEMI</a:t>
            </a:r>
          </a:p>
        </p:txBody>
      </p:sp>
      <p:pic>
        <p:nvPicPr>
          <p:cNvPr id="1353" name="Image" descr="Image"/>
          <p:cNvPicPr>
            <a:picLocks noChangeAspect="1"/>
          </p:cNvPicPr>
          <p:nvPr/>
        </p:nvPicPr>
        <p:blipFill>
          <a:blip r:embed="rId2"/>
          <a:stretch>
            <a:fillRect/>
          </a:stretch>
        </p:blipFill>
        <p:spPr>
          <a:xfrm>
            <a:off x="296092" y="1361611"/>
            <a:ext cx="5545157" cy="3105289"/>
          </a:xfrm>
          <a:prstGeom prst="rect">
            <a:avLst/>
          </a:prstGeom>
          <a:ln w="12700">
            <a:miter lim="400000"/>
          </a:ln>
        </p:spPr>
      </p:pic>
      <p:grpSp>
        <p:nvGrpSpPr>
          <p:cNvPr id="1363" name="Group"/>
          <p:cNvGrpSpPr/>
          <p:nvPr/>
        </p:nvGrpSpPr>
        <p:grpSpPr>
          <a:xfrm>
            <a:off x="-8404" y="5672144"/>
            <a:ext cx="11927693" cy="1159328"/>
            <a:chOff x="0" y="0"/>
            <a:chExt cx="11927691" cy="1159327"/>
          </a:xfrm>
        </p:grpSpPr>
        <p:pic>
          <p:nvPicPr>
            <p:cNvPr id="1354" name="Google Shape;105;p17" descr="Google Shape;105;p17"/>
            <p:cNvPicPr>
              <a:picLocks noChangeAspect="1"/>
            </p:cNvPicPr>
            <p:nvPr/>
          </p:nvPicPr>
          <p:blipFill>
            <a:blip r:embed="rId3"/>
            <a:stretch>
              <a:fillRect/>
            </a:stretch>
          </p:blipFill>
          <p:spPr>
            <a:xfrm>
              <a:off x="0" y="253808"/>
              <a:ext cx="1264465" cy="851123"/>
            </a:xfrm>
            <a:prstGeom prst="rect">
              <a:avLst/>
            </a:prstGeom>
            <a:ln w="12700" cap="flat">
              <a:noFill/>
              <a:miter lim="400000"/>
            </a:ln>
            <a:effectLst/>
          </p:spPr>
        </p:pic>
        <p:pic>
          <p:nvPicPr>
            <p:cNvPr id="1355" name="Google Shape;110;p17" descr="Google Shape;110;p17"/>
            <p:cNvPicPr>
              <a:picLocks noChangeAspect="1"/>
            </p:cNvPicPr>
            <p:nvPr/>
          </p:nvPicPr>
          <p:blipFill>
            <a:blip r:embed="rId4"/>
            <a:stretch>
              <a:fillRect/>
            </a:stretch>
          </p:blipFill>
          <p:spPr>
            <a:xfrm>
              <a:off x="9622649" y="171285"/>
              <a:ext cx="1133402" cy="809583"/>
            </a:xfrm>
            <a:prstGeom prst="rect">
              <a:avLst/>
            </a:prstGeom>
            <a:ln w="12700" cap="flat">
              <a:noFill/>
              <a:miter lim="400000"/>
            </a:ln>
            <a:effectLst/>
          </p:spPr>
        </p:pic>
        <p:pic>
          <p:nvPicPr>
            <p:cNvPr id="1356" name="Google Shape;111;p17" descr="Google Shape;111;p17"/>
            <p:cNvPicPr>
              <a:picLocks noChangeAspect="1"/>
            </p:cNvPicPr>
            <p:nvPr/>
          </p:nvPicPr>
          <p:blipFill>
            <a:blip r:embed="rId5"/>
            <a:stretch>
              <a:fillRect/>
            </a:stretch>
          </p:blipFill>
          <p:spPr>
            <a:xfrm>
              <a:off x="5940997" y="29943"/>
              <a:ext cx="1092267" cy="1092267"/>
            </a:xfrm>
            <a:prstGeom prst="rect">
              <a:avLst/>
            </a:prstGeom>
            <a:ln w="12700" cap="flat">
              <a:noFill/>
              <a:miter lim="400000"/>
            </a:ln>
            <a:effectLst/>
          </p:spPr>
        </p:pic>
        <p:pic>
          <p:nvPicPr>
            <p:cNvPr id="1357" name="Google Shape;112;p17" descr="Google Shape;112;p17"/>
            <p:cNvPicPr>
              <a:picLocks noChangeAspect="1"/>
            </p:cNvPicPr>
            <p:nvPr/>
          </p:nvPicPr>
          <p:blipFill>
            <a:blip r:embed="rId6"/>
            <a:stretch>
              <a:fillRect/>
            </a:stretch>
          </p:blipFill>
          <p:spPr>
            <a:xfrm>
              <a:off x="4760687" y="199411"/>
              <a:ext cx="959918" cy="959917"/>
            </a:xfrm>
            <a:prstGeom prst="rect">
              <a:avLst/>
            </a:prstGeom>
            <a:ln w="12700" cap="flat">
              <a:noFill/>
              <a:miter lim="400000"/>
            </a:ln>
            <a:effectLst/>
          </p:spPr>
        </p:pic>
        <p:pic>
          <p:nvPicPr>
            <p:cNvPr id="1358" name="k6XHMSg2b-nepgsMtexPm3v3TKhacCfIOmeRPdU03YYfzNqTiUDcPI6RmpRHk7otP06VGOL60XKmvWOI7_fwqlIUbi82EVfKA23jBaSjCpjv6WDn8_CvANcktHYXmKapb3b_l9rqgE-iTjydzy1s4I8ABaMP3fP-bjdGpnNd22Lby68ZwTsLaMtTFl6X=nw.png" descr="k6XHMSg2b-nepgsMtexPm3v3TKhacCfIOmeRPdU03YYfzNqTiUDcPI6RmpRHk7otP06VGOL60XKmvWOI7_fwqlIUbi82EVfKA23jBaSjCpjv6WDn8_CvANcktHYXmKapb3b_l9rqgE-iTjydzy1s4I8ABaMP3fP-bjdGpnNd22Lby68ZwTsLaMtTFl6X=nw.png"/>
            <p:cNvPicPr>
              <a:picLocks noChangeAspect="1"/>
            </p:cNvPicPr>
            <p:nvPr/>
          </p:nvPicPr>
          <p:blipFill>
            <a:blip r:embed="rId7"/>
            <a:stretch>
              <a:fillRect/>
            </a:stretch>
          </p:blipFill>
          <p:spPr>
            <a:xfrm>
              <a:off x="3482840" y="240383"/>
              <a:ext cx="959918" cy="877973"/>
            </a:xfrm>
            <a:prstGeom prst="rect">
              <a:avLst/>
            </a:prstGeom>
            <a:ln w="12700" cap="flat">
              <a:noFill/>
              <a:miter lim="400000"/>
            </a:ln>
            <a:effectLst/>
          </p:spPr>
        </p:pic>
        <p:pic>
          <p:nvPicPr>
            <p:cNvPr id="1359" name="Google Shape;114;p17" descr="Google Shape;114;p17"/>
            <p:cNvPicPr>
              <a:picLocks noChangeAspect="1"/>
            </p:cNvPicPr>
            <p:nvPr/>
          </p:nvPicPr>
          <p:blipFill>
            <a:blip r:embed="rId8"/>
            <a:stretch>
              <a:fillRect/>
            </a:stretch>
          </p:blipFill>
          <p:spPr>
            <a:xfrm>
              <a:off x="1572613" y="274578"/>
              <a:ext cx="1542080" cy="809583"/>
            </a:xfrm>
            <a:prstGeom prst="rect">
              <a:avLst/>
            </a:prstGeom>
            <a:ln w="12700" cap="flat">
              <a:noFill/>
              <a:miter lim="400000"/>
            </a:ln>
            <a:effectLst/>
          </p:spPr>
        </p:pic>
        <p:pic>
          <p:nvPicPr>
            <p:cNvPr id="1360" name="Google Shape;107;p17" descr="Google Shape;107;p17"/>
            <p:cNvPicPr>
              <a:picLocks noChangeAspect="1"/>
            </p:cNvPicPr>
            <p:nvPr/>
          </p:nvPicPr>
          <p:blipFill>
            <a:blip r:embed="rId9"/>
            <a:stretch>
              <a:fillRect/>
            </a:stretch>
          </p:blipFill>
          <p:spPr>
            <a:xfrm>
              <a:off x="8531504" y="171285"/>
              <a:ext cx="809598" cy="809583"/>
            </a:xfrm>
            <a:prstGeom prst="rect">
              <a:avLst/>
            </a:prstGeom>
            <a:ln w="12700" cap="flat">
              <a:noFill/>
              <a:miter lim="400000"/>
            </a:ln>
            <a:effectLst/>
          </p:spPr>
        </p:pic>
        <p:pic>
          <p:nvPicPr>
            <p:cNvPr id="1361" name="Image" descr="Image"/>
            <p:cNvPicPr>
              <a:picLocks noChangeAspect="1"/>
            </p:cNvPicPr>
            <p:nvPr/>
          </p:nvPicPr>
          <p:blipFill>
            <a:blip r:embed="rId10"/>
            <a:stretch>
              <a:fillRect/>
            </a:stretch>
          </p:blipFill>
          <p:spPr>
            <a:xfrm>
              <a:off x="7112928" y="19116"/>
              <a:ext cx="1108971" cy="1113921"/>
            </a:xfrm>
            <a:prstGeom prst="rect">
              <a:avLst/>
            </a:prstGeom>
            <a:ln w="12700" cap="flat">
              <a:noFill/>
              <a:miter lim="400000"/>
            </a:ln>
            <a:effectLst/>
          </p:spPr>
        </p:pic>
        <p:pic>
          <p:nvPicPr>
            <p:cNvPr id="1362" name="Image" descr="Image"/>
            <p:cNvPicPr>
              <a:picLocks noChangeAspect="1"/>
            </p:cNvPicPr>
            <p:nvPr/>
          </p:nvPicPr>
          <p:blipFill>
            <a:blip r:embed="rId11"/>
            <a:stretch>
              <a:fillRect/>
            </a:stretch>
          </p:blipFill>
          <p:spPr>
            <a:xfrm>
              <a:off x="11037596" y="0"/>
              <a:ext cx="890096" cy="1152153"/>
            </a:xfrm>
            <a:prstGeom prst="rect">
              <a:avLst/>
            </a:prstGeom>
            <a:ln w="12700" cap="flat">
              <a:noFill/>
              <a:miter lim="400000"/>
            </a:ln>
            <a:effectLst/>
          </p:spPr>
        </p:pic>
      </p:grpSp>
      <p:sp>
        <p:nvSpPr>
          <p:cNvPr id="1364" name="General Motors…"/>
          <p:cNvSpPr txBox="1">
            <a:spLocks noGrp="1"/>
          </p:cNvSpPr>
          <p:nvPr>
            <p:ph type="title"/>
          </p:nvPr>
        </p:nvSpPr>
        <p:spPr>
          <a:xfrm>
            <a:off x="3436306" y="-33584"/>
            <a:ext cx="8654094" cy="5895679"/>
          </a:xfrm>
          <a:prstGeom prst="rect">
            <a:avLst/>
          </a:prstGeom>
        </p:spPr>
        <p:txBody>
          <a:bodyPr lIns="45718" tIns="45718" rIns="45718" bIns="45718" anchor="ctr"/>
          <a:lstStyle/>
          <a:p>
            <a:pPr algn="r">
              <a:defRPr sz="2800" b="1">
                <a:solidFill>
                  <a:srgbClr val="739F6F"/>
                </a:solidFill>
                <a:latin typeface="Graphik"/>
                <a:ea typeface="Graphik"/>
                <a:cs typeface="Graphik"/>
                <a:sym typeface="Graphik"/>
              </a:defRPr>
            </a:pPr>
            <a:r>
              <a:t>General Motors </a:t>
            </a:r>
          </a:p>
          <a:p>
            <a:pPr algn="r">
              <a:defRPr sz="2800" b="1">
                <a:solidFill>
                  <a:srgbClr val="739F6F"/>
                </a:solidFill>
                <a:latin typeface="Graphik"/>
                <a:ea typeface="Graphik"/>
                <a:cs typeface="Graphik"/>
                <a:sym typeface="Graphik"/>
              </a:defRPr>
            </a:pPr>
            <a:r>
              <a:t>IBM</a:t>
            </a:r>
          </a:p>
          <a:p>
            <a:pPr algn="r">
              <a:defRPr sz="2800" b="1">
                <a:solidFill>
                  <a:srgbClr val="739F6F"/>
                </a:solidFill>
                <a:latin typeface="Graphik"/>
                <a:ea typeface="Graphik"/>
                <a:cs typeface="Graphik"/>
                <a:sym typeface="Graphik"/>
              </a:defRPr>
            </a:pPr>
            <a:r>
              <a:t>SEMI</a:t>
            </a:r>
          </a:p>
          <a:p>
            <a:pPr algn="r">
              <a:defRPr sz="2800" b="1">
                <a:solidFill>
                  <a:srgbClr val="739F6F"/>
                </a:solidFill>
                <a:latin typeface="Graphik"/>
                <a:ea typeface="Graphik"/>
                <a:cs typeface="Graphik"/>
                <a:sym typeface="Graphik"/>
              </a:defRPr>
            </a:pPr>
            <a:r>
              <a:t>Microsoft &amp; Linkedin</a:t>
            </a:r>
          </a:p>
          <a:p>
            <a:pPr algn="r">
              <a:defRPr sz="2800" b="1">
                <a:solidFill>
                  <a:srgbClr val="739F6F"/>
                </a:solidFill>
                <a:latin typeface="Graphik"/>
                <a:ea typeface="Graphik"/>
                <a:cs typeface="Graphik"/>
                <a:sym typeface="Graphik"/>
              </a:defRPr>
            </a:pPr>
            <a:r>
              <a:t>US Department of Transportation</a:t>
            </a:r>
          </a:p>
          <a:p>
            <a:pPr algn="r">
              <a:defRPr sz="2800" b="1">
                <a:solidFill>
                  <a:srgbClr val="739F6F"/>
                </a:solidFill>
                <a:latin typeface="Graphik"/>
                <a:ea typeface="Graphik"/>
                <a:cs typeface="Graphik"/>
                <a:sym typeface="Graphik"/>
              </a:defRPr>
            </a:pPr>
            <a:r>
              <a:t>National Wildlife Federation </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66" name="Picture 3" descr="Picture 3"/>
          <p:cNvPicPr>
            <a:picLocks noChangeAspect="1"/>
          </p:cNvPicPr>
          <p:nvPr/>
        </p:nvPicPr>
        <p:blipFill>
          <a:blip r:embed="rId2">
            <a:alphaModFix amt="62359"/>
          </a:blip>
          <a:srcRect l="8919" t="14483" b="13102"/>
          <a:stretch>
            <a:fillRect/>
          </a:stretch>
        </p:blipFill>
        <p:spPr>
          <a:xfrm>
            <a:off x="-1" y="-1"/>
            <a:ext cx="12192081" cy="6858002"/>
          </a:xfrm>
          <a:prstGeom prst="rect">
            <a:avLst/>
          </a:prstGeom>
          <a:ln w="12700">
            <a:miter lim="400000"/>
          </a:ln>
        </p:spPr>
      </p:pic>
      <p:sp>
        <p:nvSpPr>
          <p:cNvPr id="1367" name="Subtitle 2"/>
          <p:cNvSpPr txBox="1"/>
          <p:nvPr/>
        </p:nvSpPr>
        <p:spPr>
          <a:xfrm>
            <a:off x="81961" y="6093186"/>
            <a:ext cx="5730391" cy="852678"/>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45719" tIns="45719" rIns="45719" bIns="45719">
            <a:spAutoFit/>
          </a:bodyPr>
          <a:lstStyle>
            <a:lvl1pPr>
              <a:lnSpc>
                <a:spcPct val="90000"/>
              </a:lnSpc>
              <a:spcBef>
                <a:spcPts val="1000"/>
              </a:spcBef>
              <a:defRPr sz="2400" b="1">
                <a:solidFill>
                  <a:srgbClr val="FFFFFF"/>
                </a:solidFill>
                <a:latin typeface="Abadi MT Condensed Light"/>
                <a:ea typeface="Abadi MT Condensed Light"/>
                <a:cs typeface="Abadi MT Condensed Light"/>
                <a:sym typeface="Abadi MT Condensed Light"/>
              </a:defRPr>
            </a:lvl1pPr>
          </a:lstStyle>
          <a:p>
            <a:r>
              <a:t>COP27 Egypt</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9" name="Rectangle 13"/>
          <p:cNvSpPr/>
          <p:nvPr/>
        </p:nvSpPr>
        <p:spPr>
          <a:xfrm>
            <a:off x="7772402" y="-1"/>
            <a:ext cx="4419599" cy="6858001"/>
          </a:xfrm>
          <a:prstGeom prst="rect">
            <a:avLst/>
          </a:prstGeom>
          <a:blipFill>
            <a:blip r:embed="rId3"/>
          </a:blipFill>
          <a:ln w="12700">
            <a:miter lim="400000"/>
          </a:ln>
        </p:spPr>
        <p:txBody>
          <a:bodyPr lIns="45719" rIns="45719" anchor="ctr"/>
          <a:lstStyle/>
          <a:p>
            <a:pPr algn="ctr">
              <a:defRPr>
                <a:solidFill>
                  <a:srgbClr val="FFFFFF"/>
                </a:solidFill>
              </a:defRPr>
            </a:pPr>
            <a:endParaRPr/>
          </a:p>
        </p:txBody>
      </p:sp>
      <p:grpSp>
        <p:nvGrpSpPr>
          <p:cNvPr id="1372" name="Rectangle 16"/>
          <p:cNvGrpSpPr/>
          <p:nvPr/>
        </p:nvGrpSpPr>
        <p:grpSpPr>
          <a:xfrm>
            <a:off x="1459525" y="1300308"/>
            <a:ext cx="3531330" cy="6858001"/>
            <a:chOff x="-1" y="0"/>
            <a:chExt cx="3531329" cy="6858000"/>
          </a:xfrm>
        </p:grpSpPr>
        <p:sp>
          <p:nvSpPr>
            <p:cNvPr id="1370" name="Rectangle"/>
            <p:cNvSpPr/>
            <p:nvPr/>
          </p:nvSpPr>
          <p:spPr>
            <a:xfrm>
              <a:off x="-1" y="0"/>
              <a:ext cx="3531329" cy="6858000"/>
            </a:xfrm>
            <a:prstGeom prst="rect">
              <a:avLst/>
            </a:prstGeom>
            <a:solidFill>
              <a:srgbClr val="FFFFFF"/>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1371" name="CEC’s Youth Advisory Council…"/>
            <p:cNvSpPr txBox="1"/>
            <p:nvPr/>
          </p:nvSpPr>
          <p:spPr>
            <a:xfrm>
              <a:off x="45719" y="862229"/>
              <a:ext cx="3439888" cy="4180841"/>
            </a:xfrm>
            <a:prstGeom prst="rect">
              <a:avLst/>
            </a:prstGeom>
            <a:noFill/>
            <a:ln w="12700" cap="flat">
              <a:noFill/>
              <a:miter lim="400000"/>
            </a:ln>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45719" tIns="45719" rIns="45719" bIns="45719" numCol="1" anchor="ctr">
              <a:spAutoFit/>
            </a:bodyPr>
            <a:lstStyle/>
            <a:p>
              <a:pPr algn="ctr">
                <a:defRPr sz="4000">
                  <a:latin typeface="Fira Sans Light"/>
                  <a:ea typeface="Fira Sans Light"/>
                  <a:cs typeface="Fira Sans Light"/>
                  <a:sym typeface="Fira Sans Light"/>
                </a:defRPr>
              </a:pPr>
              <a:r>
                <a:t>CEC’s Youth Advisory Council </a:t>
              </a:r>
            </a:p>
            <a:p>
              <a:pPr algn="ctr">
                <a:defRPr sz="4000">
                  <a:latin typeface="Fira Sans Light"/>
                  <a:ea typeface="Fira Sans Light"/>
                  <a:cs typeface="Fira Sans Light"/>
                  <a:sym typeface="Fira Sans Light"/>
                </a:defRPr>
              </a:pPr>
              <a:endParaRPr/>
            </a:p>
            <a:p>
              <a:pPr algn="ctr">
                <a:defRPr sz="4000">
                  <a:latin typeface="Fira Sans Light"/>
                  <a:ea typeface="Fira Sans Light"/>
                  <a:cs typeface="Fira Sans Light"/>
                  <a:sym typeface="Fira Sans Light"/>
                </a:defRPr>
              </a:pPr>
              <a:endParaRPr/>
            </a:p>
            <a:p>
              <a:pPr algn="ctr">
                <a:defRPr sz="4000">
                  <a:latin typeface="Fira Sans Light"/>
                  <a:ea typeface="Fira Sans Light"/>
                  <a:cs typeface="Fira Sans Light"/>
                  <a:sym typeface="Fira Sans Light"/>
                </a:defRPr>
              </a:pPr>
              <a:endParaRPr/>
            </a:p>
            <a:p>
              <a:pPr algn="ctr">
                <a:defRPr sz="1400">
                  <a:latin typeface="Fira Sans Light"/>
                  <a:ea typeface="Fira Sans Light"/>
                  <a:cs typeface="Fira Sans Light"/>
                  <a:sym typeface="Fira Sans Light"/>
                </a:defRPr>
              </a:pPr>
              <a:r>
                <a:t>Point of contact: Marley Hauser</a:t>
              </a:r>
            </a:p>
          </p:txBody>
        </p:sp>
      </p:grpSp>
      <p:grpSp>
        <p:nvGrpSpPr>
          <p:cNvPr id="1375" name="Rectangle 4"/>
          <p:cNvGrpSpPr/>
          <p:nvPr/>
        </p:nvGrpSpPr>
        <p:grpSpPr>
          <a:xfrm>
            <a:off x="5978467" y="-1100627"/>
            <a:ext cx="6442135" cy="9059255"/>
            <a:chOff x="-1" y="0"/>
            <a:chExt cx="6442133" cy="9059253"/>
          </a:xfrm>
        </p:grpSpPr>
        <p:sp>
          <p:nvSpPr>
            <p:cNvPr id="1373" name="Rectangle"/>
            <p:cNvSpPr/>
            <p:nvPr/>
          </p:nvSpPr>
          <p:spPr>
            <a:xfrm>
              <a:off x="-1" y="0"/>
              <a:ext cx="6442133" cy="9059253"/>
            </a:xfrm>
            <a:prstGeom prst="rect">
              <a:avLst/>
            </a:prstGeom>
            <a:solidFill>
              <a:srgbClr val="E2F0D9"/>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1374" name="CEC’s Youth Advisory Council is a global, diverse network of individuals that help shape and further CEC’s vision, values, and mission by serving as conduits to the needs of peer organizations and community members and contributing their perspective and "/>
            <p:cNvSpPr txBox="1"/>
            <p:nvPr/>
          </p:nvSpPr>
          <p:spPr>
            <a:xfrm>
              <a:off x="301975" y="1181058"/>
              <a:ext cx="5838183" cy="6697136"/>
            </a:xfrm>
            <a:prstGeom prst="rect">
              <a:avLst/>
            </a:prstGeom>
            <a:noFill/>
            <a:ln w="12700" cap="flat">
              <a:noFill/>
              <a:miter lim="400000"/>
            </a:ln>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45719" tIns="45719" rIns="45719" bIns="45719" numCol="1" anchor="ctr">
              <a:noAutofit/>
            </a:bodyPr>
            <a:lstStyle>
              <a:lvl1pPr algn="ctr">
                <a:defRPr sz="2300">
                  <a:latin typeface="Fira Sans Light"/>
                  <a:ea typeface="Fira Sans Light"/>
                  <a:cs typeface="Fira Sans Light"/>
                  <a:sym typeface="Fira Sans Light"/>
                </a:defRPr>
              </a:lvl1pPr>
            </a:lstStyle>
            <a:p>
              <a:r>
                <a:t>CEC’s Youth Advisory Council is a global, diverse network of individuals that help shape and further CEC’s vision, values, and mission by serving as conduits to the needs of peer organizations and community members and contributing their perspective and expertise; while the network itself will also serve as a platform for cross-organizational and cross-industry collaboration and resource and information exchange. </a:t>
              </a:r>
            </a:p>
          </p:txBody>
        </p:sp>
      </p:grpSp>
      <p:sp>
        <p:nvSpPr>
          <p:cNvPr id="1376" name="Date Placeholder 2"/>
          <p:cNvSpPr txBox="1"/>
          <p:nvPr/>
        </p:nvSpPr>
        <p:spPr>
          <a:xfrm>
            <a:off x="282376" y="6479813"/>
            <a:ext cx="1675676" cy="269241"/>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45719" rIns="45719">
            <a:spAutoFit/>
          </a:bodyPr>
          <a:lstStyle>
            <a:lvl1pPr>
              <a:defRPr sz="1200">
                <a:latin typeface="Fira Sans Light"/>
                <a:ea typeface="Fira Sans Light"/>
                <a:cs typeface="Fira Sans Light"/>
                <a:sym typeface="Fira Sans Light"/>
              </a:defRPr>
            </a:lvl1pPr>
          </a:lstStyle>
          <a:p>
            <a:r>
              <a:t>4/6/23</a:t>
            </a:r>
          </a:p>
        </p:txBody>
      </p:sp>
      <p:sp>
        <p:nvSpPr>
          <p:cNvPr id="1377" name="Slide Number Placeholder 7"/>
          <p:cNvSpPr txBox="1">
            <a:spLocks noGrp="1"/>
          </p:cNvSpPr>
          <p:nvPr>
            <p:ph type="sldNum" sz="quarter" idx="4294967295"/>
          </p:nvPr>
        </p:nvSpPr>
        <p:spPr>
          <a:xfrm>
            <a:off x="11548231" y="6479811"/>
            <a:ext cx="273656" cy="269241"/>
          </a:xfrm>
          <a:prstGeom prst="rect">
            <a:avLst/>
          </a:prstGeom>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45719" tIns="45719" rIns="45719" bIns="45719" anchor="t"/>
          <a:lstStyle>
            <a:lvl1pPr>
              <a:defRPr>
                <a:solidFill>
                  <a:srgbClr val="000000"/>
                </a:solidFill>
                <a:latin typeface="Fira Sans Light"/>
                <a:ea typeface="Fira Sans Light"/>
                <a:cs typeface="Fira Sans Light"/>
                <a:sym typeface="Fira Sans Light"/>
              </a:defRPr>
            </a:lvl1pPr>
          </a:lstStyle>
          <a:p>
            <a:fld id="{86CB4B4D-7CA3-9044-876B-883B54F8677D}" type="slidenum">
              <a:t>29</a:t>
            </a:fld>
            <a:endParaRPr/>
          </a:p>
        </p:txBody>
      </p:sp>
      <p:pic>
        <p:nvPicPr>
          <p:cNvPr id="1378" name="qrcode.67798180.png" descr="qrcode.67798180.png"/>
          <p:cNvPicPr>
            <a:picLocks noChangeAspect="1"/>
          </p:cNvPicPr>
          <p:nvPr/>
        </p:nvPicPr>
        <p:blipFill>
          <a:blip r:embed="rId4"/>
          <a:stretch>
            <a:fillRect/>
          </a:stretch>
        </p:blipFill>
        <p:spPr>
          <a:xfrm>
            <a:off x="2532841" y="4240910"/>
            <a:ext cx="1384588" cy="1384587"/>
          </a:xfrm>
          <a:prstGeom prst="rect">
            <a:avLst/>
          </a:prstGeom>
          <a:ln w="12700">
            <a:miter lim="400000"/>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6" name="Title 1"/>
          <p:cNvSpPr txBox="1">
            <a:spLocks noGrp="1"/>
          </p:cNvSpPr>
          <p:nvPr>
            <p:ph type="title"/>
          </p:nvPr>
        </p:nvSpPr>
        <p:spPr>
          <a:xfrm>
            <a:off x="632459" y="1161145"/>
            <a:ext cx="5135964" cy="1495796"/>
          </a:xfrm>
          <a:prstGeom prst="rect">
            <a:avLst/>
          </a:prstGeom>
        </p:spPr>
        <p:txBody>
          <a:bodyPr/>
          <a:lstStyle>
            <a:lvl1pPr defTabSz="804672">
              <a:defRPr sz="4752"/>
            </a:lvl1pPr>
          </a:lstStyle>
          <a:p>
            <a:r>
              <a:t>Climate Equity Collaborative</a:t>
            </a:r>
          </a:p>
        </p:txBody>
      </p:sp>
      <p:sp>
        <p:nvSpPr>
          <p:cNvPr id="937" name="Text Placeholder 2"/>
          <p:cNvSpPr txBox="1">
            <a:spLocks noGrp="1"/>
          </p:cNvSpPr>
          <p:nvPr>
            <p:ph type="body" sz="quarter" idx="1"/>
          </p:nvPr>
        </p:nvSpPr>
        <p:spPr>
          <a:xfrm>
            <a:off x="632459" y="3101975"/>
            <a:ext cx="5568782" cy="867929"/>
          </a:xfrm>
          <a:prstGeom prst="rect">
            <a:avLst/>
          </a:prstGeom>
        </p:spPr>
        <p:txBody>
          <a:bodyPr/>
          <a:lstStyle/>
          <a:p>
            <a:r>
              <a:t>Investing in the Future</a:t>
            </a:r>
          </a:p>
        </p:txBody>
      </p:sp>
      <p:sp>
        <p:nvSpPr>
          <p:cNvPr id="938" name="Text Placeholder 3"/>
          <p:cNvSpPr txBox="1"/>
          <p:nvPr/>
        </p:nvSpPr>
        <p:spPr>
          <a:xfrm>
            <a:off x="1864360" y="5512194"/>
            <a:ext cx="5674535" cy="657861"/>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0" tIns="0" rIns="0" bIns="0">
            <a:spAutoFit/>
          </a:bodyPr>
          <a:lstStyle/>
          <a:p>
            <a:pPr>
              <a:defRPr sz="2000">
                <a:solidFill>
                  <a:srgbClr val="B3D1C8"/>
                </a:solidFill>
                <a:latin typeface="Graphik Medium"/>
                <a:ea typeface="Graphik Medium"/>
                <a:cs typeface="Graphik Medium"/>
                <a:sym typeface="Graphik Medium"/>
              </a:defRPr>
            </a:pPr>
            <a:r>
              <a:t>Delaware County Sustainability Conference </a:t>
            </a:r>
            <a:endParaRPr sz="2400">
              <a:solidFill>
                <a:srgbClr val="FFFFFF"/>
              </a:solidFill>
              <a:latin typeface="Graphik"/>
              <a:ea typeface="Graphik"/>
              <a:cs typeface="Graphik"/>
              <a:sym typeface="Graphik"/>
            </a:endParaRPr>
          </a:p>
          <a:p>
            <a:pPr>
              <a:defRPr sz="2000">
                <a:solidFill>
                  <a:srgbClr val="B3D1C8"/>
                </a:solidFill>
                <a:latin typeface="Graphik Medium"/>
                <a:ea typeface="Graphik Medium"/>
                <a:cs typeface="Graphik Medium"/>
                <a:sym typeface="Graphik Medium"/>
              </a:defRPr>
            </a:pPr>
            <a:r>
              <a:t>June 7, 2023</a:t>
            </a:r>
          </a:p>
        </p:txBody>
      </p:sp>
    </p:spTree>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 name="Rectangle 8"/>
          <p:cNvSpPr/>
          <p:nvPr/>
        </p:nvSpPr>
        <p:spPr>
          <a:xfrm>
            <a:off x="0" y="6678179"/>
            <a:ext cx="12192000" cy="179827"/>
          </a:xfrm>
          <a:prstGeom prst="rect">
            <a:avLst/>
          </a:prstGeom>
          <a:solidFill>
            <a:srgbClr val="2A4E49"/>
          </a:solidFill>
          <a:ln w="12700">
            <a:miter lim="400000"/>
          </a:ln>
        </p:spPr>
        <p:txBody>
          <a:bodyPr lIns="45718" tIns="45718" rIns="45718" bIns="45718" anchor="ctr"/>
          <a:lstStyle/>
          <a:p>
            <a:pPr algn="ctr" defTabSz="457200">
              <a:defRPr>
                <a:solidFill>
                  <a:srgbClr val="FFFFFF"/>
                </a:solidFill>
              </a:defRPr>
            </a:pPr>
            <a:endParaRPr/>
          </a:p>
        </p:txBody>
      </p:sp>
      <p:sp>
        <p:nvSpPr>
          <p:cNvPr id="1383" name="TextBox 1"/>
          <p:cNvSpPr txBox="1"/>
          <p:nvPr/>
        </p:nvSpPr>
        <p:spPr>
          <a:xfrm>
            <a:off x="-1163163" y="479734"/>
            <a:ext cx="11065404" cy="489949"/>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45718" tIns="45718" rIns="45718" bIns="45718">
            <a:spAutoFit/>
          </a:bodyPr>
          <a:lstStyle>
            <a:lvl1pPr algn="ctr" defTabSz="457200">
              <a:defRPr sz="3000" b="1">
                <a:solidFill>
                  <a:srgbClr val="59593C"/>
                </a:solidFill>
              </a:defRPr>
            </a:lvl1pPr>
          </a:lstStyle>
          <a:p>
            <a:r>
              <a:t>International Collaboration &amp; Frontline Communities</a:t>
            </a:r>
          </a:p>
        </p:txBody>
      </p:sp>
      <p:pic>
        <p:nvPicPr>
          <p:cNvPr id="1384" name="Picture 23" descr="Picture 23"/>
          <p:cNvPicPr>
            <a:picLocks noChangeAspect="1"/>
          </p:cNvPicPr>
          <p:nvPr/>
        </p:nvPicPr>
        <p:blipFill>
          <a:blip r:embed="rId3"/>
          <a:stretch>
            <a:fillRect/>
          </a:stretch>
        </p:blipFill>
        <p:spPr>
          <a:xfrm>
            <a:off x="0" y="0"/>
            <a:ext cx="12192000" cy="278661"/>
          </a:xfrm>
          <a:prstGeom prst="rect">
            <a:avLst/>
          </a:prstGeom>
          <a:ln w="12700">
            <a:miter lim="400000"/>
          </a:ln>
        </p:spPr>
      </p:pic>
      <p:sp>
        <p:nvSpPr>
          <p:cNvPr id="1385" name="Rectangle 2"/>
          <p:cNvSpPr txBox="1"/>
          <p:nvPr/>
        </p:nvSpPr>
        <p:spPr>
          <a:xfrm>
            <a:off x="470205" y="2087877"/>
            <a:ext cx="6429127" cy="653908"/>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45718" tIns="45718" rIns="45718" bIns="45718">
            <a:spAutoFit/>
          </a:bodyPr>
          <a:lstStyle>
            <a:lvl1pPr>
              <a:defRPr sz="4400"/>
            </a:lvl1pPr>
          </a:lstStyle>
          <a:p>
            <a:r>
              <a:t> </a:t>
            </a:r>
          </a:p>
        </p:txBody>
      </p:sp>
      <p:pic>
        <p:nvPicPr>
          <p:cNvPr id="1386" name="IMG_1028.JPG" descr="IMG_1028.JPG"/>
          <p:cNvPicPr>
            <a:picLocks noChangeAspect="1"/>
          </p:cNvPicPr>
          <p:nvPr/>
        </p:nvPicPr>
        <p:blipFill>
          <a:blip r:embed="rId4"/>
          <a:stretch>
            <a:fillRect/>
          </a:stretch>
        </p:blipFill>
        <p:spPr>
          <a:xfrm>
            <a:off x="520991" y="1118178"/>
            <a:ext cx="7168278" cy="5376208"/>
          </a:xfrm>
          <a:prstGeom prst="rect">
            <a:avLst/>
          </a:prstGeom>
          <a:ln w="12700">
            <a:miter lim="400000"/>
          </a:ln>
        </p:spPr>
      </p:pic>
      <p:pic>
        <p:nvPicPr>
          <p:cNvPr id="1387" name="IMG_1030.jpeg" descr="IMG_1030.jpeg"/>
          <p:cNvPicPr>
            <a:picLocks noChangeAspect="1"/>
          </p:cNvPicPr>
          <p:nvPr/>
        </p:nvPicPr>
        <p:blipFill>
          <a:blip r:embed="rId5"/>
          <a:srcRect/>
          <a:stretch>
            <a:fillRect/>
          </a:stretch>
        </p:blipFill>
        <p:spPr>
          <a:xfrm>
            <a:off x="9099359" y="296474"/>
            <a:ext cx="3218353" cy="6363790"/>
          </a:xfrm>
          <a:prstGeom prst="rect">
            <a:avLst/>
          </a:prstGeom>
          <a:ln w="12700">
            <a:miter lim="400000"/>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1" name="TextBox 6"/>
          <p:cNvSpPr txBox="1">
            <a:spLocks noGrp="1"/>
          </p:cNvSpPr>
          <p:nvPr>
            <p:ph type="sldNum" sz="quarter" idx="4294967295"/>
          </p:nvPr>
        </p:nvSpPr>
        <p:spPr>
          <a:xfrm>
            <a:off x="11577979" y="6544392"/>
            <a:ext cx="127001" cy="127001"/>
          </a:xfrm>
          <a:prstGeom prst="rect">
            <a:avLst/>
          </a:prstGeom>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0" tIns="0" rIns="0" bIns="0"/>
          <a:lstStyle>
            <a:lvl1pPr defTabSz="228600">
              <a:spcBef>
                <a:spcPts val="1200"/>
              </a:spcBef>
              <a:defRPr sz="700">
                <a:solidFill>
                  <a:srgbClr val="000000">
                    <a:alpha val="75000"/>
                  </a:srgbClr>
                </a:solidFill>
              </a:defRPr>
            </a:lvl1pPr>
          </a:lstStyle>
          <a:p>
            <a:fld id="{86CB4B4D-7CA3-9044-876B-883B54F8677D}" type="slidenum">
              <a:t>31</a:t>
            </a:fld>
            <a:endParaRPr/>
          </a:p>
        </p:txBody>
      </p:sp>
      <p:pic>
        <p:nvPicPr>
          <p:cNvPr id="1392" name="IMG_5542.jpeg" descr="IMG_5542.jpeg"/>
          <p:cNvPicPr>
            <a:picLocks noChangeAspect="1"/>
          </p:cNvPicPr>
          <p:nvPr/>
        </p:nvPicPr>
        <p:blipFill>
          <a:blip r:embed="rId2"/>
          <a:stretch>
            <a:fillRect/>
          </a:stretch>
        </p:blipFill>
        <p:spPr>
          <a:xfrm>
            <a:off x="383654" y="167096"/>
            <a:ext cx="5117226" cy="3837919"/>
          </a:xfrm>
          <a:prstGeom prst="rect">
            <a:avLst/>
          </a:prstGeom>
          <a:ln w="12700">
            <a:miter lim="400000"/>
          </a:ln>
        </p:spPr>
      </p:pic>
      <p:pic>
        <p:nvPicPr>
          <p:cNvPr id="1393" name="Image" descr="Image"/>
          <p:cNvPicPr>
            <a:picLocks noChangeAspect="1"/>
          </p:cNvPicPr>
          <p:nvPr/>
        </p:nvPicPr>
        <p:blipFill>
          <a:blip r:embed="rId3"/>
          <a:stretch>
            <a:fillRect/>
          </a:stretch>
        </p:blipFill>
        <p:spPr>
          <a:xfrm>
            <a:off x="6002450" y="141953"/>
            <a:ext cx="5117043" cy="3837783"/>
          </a:xfrm>
          <a:prstGeom prst="rect">
            <a:avLst/>
          </a:prstGeom>
          <a:ln w="12700">
            <a:miter lim="400000"/>
          </a:ln>
        </p:spPr>
      </p:pic>
      <p:pic>
        <p:nvPicPr>
          <p:cNvPr id="1394" name="Image" descr="Image"/>
          <p:cNvPicPr>
            <a:picLocks noChangeAspect="1"/>
          </p:cNvPicPr>
          <p:nvPr/>
        </p:nvPicPr>
        <p:blipFill>
          <a:blip r:embed="rId4"/>
          <a:stretch>
            <a:fillRect/>
          </a:stretch>
        </p:blipFill>
        <p:spPr>
          <a:xfrm>
            <a:off x="394182" y="4202443"/>
            <a:ext cx="3033247" cy="2463829"/>
          </a:xfrm>
          <a:prstGeom prst="rect">
            <a:avLst/>
          </a:prstGeom>
          <a:ln w="12700">
            <a:miter lim="400000"/>
          </a:ln>
        </p:spPr>
      </p:pic>
      <p:pic>
        <p:nvPicPr>
          <p:cNvPr id="1395" name="Image" descr="Image"/>
          <p:cNvPicPr>
            <a:picLocks noChangeAspect="1"/>
          </p:cNvPicPr>
          <p:nvPr/>
        </p:nvPicPr>
        <p:blipFill>
          <a:blip r:embed="rId5"/>
          <a:stretch>
            <a:fillRect/>
          </a:stretch>
        </p:blipFill>
        <p:spPr>
          <a:xfrm>
            <a:off x="3909179" y="4202443"/>
            <a:ext cx="1847872" cy="2463829"/>
          </a:xfrm>
          <a:prstGeom prst="rect">
            <a:avLst/>
          </a:prstGeom>
          <a:ln w="12700">
            <a:miter lim="400000"/>
          </a:ln>
        </p:spPr>
      </p:pic>
      <p:pic>
        <p:nvPicPr>
          <p:cNvPr id="1396" name="qrcode.67785749.jpg" descr="qrcode.67785749.jpg"/>
          <p:cNvPicPr>
            <a:picLocks noChangeAspect="1"/>
          </p:cNvPicPr>
          <p:nvPr/>
        </p:nvPicPr>
        <p:blipFill>
          <a:blip r:embed="rId6"/>
          <a:stretch>
            <a:fillRect/>
          </a:stretch>
        </p:blipFill>
        <p:spPr>
          <a:xfrm>
            <a:off x="7396450" y="4052421"/>
            <a:ext cx="2062168" cy="2062167"/>
          </a:xfrm>
          <a:prstGeom prst="rect">
            <a:avLst/>
          </a:prstGeom>
          <a:ln w="12700">
            <a:miter lim="400000"/>
          </a:ln>
        </p:spPr>
      </p:pic>
      <p:pic>
        <p:nvPicPr>
          <p:cNvPr id="1397" name="Image" descr="Image"/>
          <p:cNvPicPr>
            <a:picLocks noChangeAspect="1"/>
          </p:cNvPicPr>
          <p:nvPr/>
        </p:nvPicPr>
        <p:blipFill>
          <a:blip r:embed="rId7"/>
          <a:stretch>
            <a:fillRect/>
          </a:stretch>
        </p:blipFill>
        <p:spPr>
          <a:xfrm>
            <a:off x="6181491" y="5981700"/>
            <a:ext cx="4758961" cy="901698"/>
          </a:xfrm>
          <a:prstGeom prst="rect">
            <a:avLst/>
          </a:prstGeom>
          <a:ln w="12700">
            <a:miter lim="400000"/>
          </a:ln>
        </p:spPr>
      </p:pic>
    </p:spTree>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99" name="IMG_1200.jpeg" descr="IMG_1200.jpeg"/>
          <p:cNvPicPr>
            <a:picLocks noChangeAspect="1"/>
          </p:cNvPicPr>
          <p:nvPr/>
        </p:nvPicPr>
        <p:blipFill>
          <a:blip r:embed="rId2"/>
          <a:srcRect r="17576" b="9574"/>
          <a:stretch>
            <a:fillRect/>
          </a:stretch>
        </p:blipFill>
        <p:spPr>
          <a:xfrm>
            <a:off x="48181" y="328375"/>
            <a:ext cx="7536825" cy="6201410"/>
          </a:xfrm>
          <a:prstGeom prst="rect">
            <a:avLst/>
          </a:prstGeom>
          <a:ln w="12700">
            <a:miter lim="400000"/>
          </a:ln>
        </p:spPr>
      </p:pic>
      <p:sp>
        <p:nvSpPr>
          <p:cNvPr id="1400" name="Subtitle 2"/>
          <p:cNvSpPr txBox="1"/>
          <p:nvPr/>
        </p:nvSpPr>
        <p:spPr>
          <a:xfrm>
            <a:off x="7729104" y="361645"/>
            <a:ext cx="4210814" cy="6751930"/>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45719" tIns="45719" rIns="45719" bIns="45719">
            <a:spAutoFit/>
          </a:bodyPr>
          <a:lstStyle/>
          <a:p>
            <a:pPr>
              <a:lnSpc>
                <a:spcPct val="90000"/>
              </a:lnSpc>
              <a:spcBef>
                <a:spcPts val="1000"/>
              </a:spcBef>
              <a:defRPr sz="2400" b="1">
                <a:latin typeface="Graphik"/>
                <a:ea typeface="Graphik"/>
                <a:cs typeface="Graphik"/>
                <a:sym typeface="Graphik"/>
              </a:defRPr>
            </a:pPr>
            <a:r>
              <a:t>How to join the movement…</a:t>
            </a:r>
          </a:p>
          <a:p>
            <a:pPr>
              <a:lnSpc>
                <a:spcPct val="90000"/>
              </a:lnSpc>
              <a:spcBef>
                <a:spcPts val="1000"/>
              </a:spcBef>
              <a:defRPr sz="2400">
                <a:latin typeface="Graphik"/>
                <a:ea typeface="Graphik"/>
                <a:cs typeface="Graphik"/>
                <a:sym typeface="Graphik"/>
              </a:defRPr>
            </a:pPr>
            <a:endParaRPr/>
          </a:p>
          <a:p>
            <a:pPr>
              <a:lnSpc>
                <a:spcPct val="90000"/>
              </a:lnSpc>
              <a:spcBef>
                <a:spcPts val="1000"/>
              </a:spcBef>
              <a:defRPr sz="2400" b="1">
                <a:latin typeface="Graphik"/>
                <a:ea typeface="Graphik"/>
                <a:cs typeface="Graphik"/>
                <a:sym typeface="Graphik"/>
              </a:defRPr>
            </a:pPr>
            <a:r>
              <a:t>Upcoming Opportunities:</a:t>
            </a:r>
          </a:p>
          <a:p>
            <a:pPr>
              <a:lnSpc>
                <a:spcPct val="90000"/>
              </a:lnSpc>
              <a:spcBef>
                <a:spcPts val="1000"/>
              </a:spcBef>
              <a:defRPr sz="2400">
                <a:latin typeface="Graphik"/>
                <a:ea typeface="Graphik"/>
                <a:cs typeface="Graphik"/>
                <a:sym typeface="Graphik"/>
              </a:defRPr>
            </a:pPr>
            <a:r>
              <a:t>Climate Week </a:t>
            </a:r>
          </a:p>
          <a:p>
            <a:pPr>
              <a:lnSpc>
                <a:spcPct val="90000"/>
              </a:lnSpc>
              <a:spcBef>
                <a:spcPts val="1000"/>
              </a:spcBef>
              <a:defRPr sz="2400">
                <a:latin typeface="Graphik"/>
                <a:ea typeface="Graphik"/>
                <a:cs typeface="Graphik"/>
                <a:sym typeface="Graphik"/>
              </a:defRPr>
            </a:pPr>
            <a:r>
              <a:t>COP28</a:t>
            </a:r>
          </a:p>
          <a:p>
            <a:pPr>
              <a:defRPr i="1">
                <a:latin typeface="Graphik"/>
                <a:ea typeface="Graphik"/>
                <a:cs typeface="Graphik"/>
                <a:sym typeface="Graphik"/>
              </a:defRPr>
            </a:pPr>
            <a:endParaRPr/>
          </a:p>
          <a:p>
            <a:pPr>
              <a:defRPr i="1">
                <a:latin typeface="Graphik"/>
                <a:ea typeface="Graphik"/>
                <a:cs typeface="Graphik"/>
                <a:sym typeface="Graphik"/>
              </a:defRPr>
            </a:pPr>
            <a:r>
              <a:t>There are engagement opportunities</a:t>
            </a:r>
          </a:p>
          <a:p>
            <a:pPr>
              <a:defRPr i="1">
                <a:latin typeface="Graphik"/>
                <a:ea typeface="Graphik"/>
                <a:cs typeface="Graphik"/>
                <a:sym typeface="Graphik"/>
              </a:defRPr>
            </a:pPr>
            <a:r>
              <a:t>for individuals: schools &amp; universities, </a:t>
            </a:r>
          </a:p>
          <a:p>
            <a:pPr>
              <a:defRPr i="1">
                <a:latin typeface="Graphik"/>
                <a:ea typeface="Graphik"/>
                <a:cs typeface="Graphik"/>
                <a:sym typeface="Graphik"/>
              </a:defRPr>
            </a:pPr>
            <a:r>
              <a:t>young people, companies, nonprofits and government agencies at every level…</a:t>
            </a:r>
          </a:p>
          <a:p>
            <a:pPr>
              <a:lnSpc>
                <a:spcPct val="90000"/>
              </a:lnSpc>
              <a:spcBef>
                <a:spcPts val="1000"/>
              </a:spcBef>
              <a:defRPr i="1">
                <a:latin typeface="Graphik"/>
                <a:ea typeface="Graphik"/>
                <a:cs typeface="Graphik"/>
                <a:sym typeface="Graphik"/>
              </a:defRPr>
            </a:pPr>
            <a:endParaRPr/>
          </a:p>
          <a:p>
            <a:pPr>
              <a:lnSpc>
                <a:spcPct val="90000"/>
              </a:lnSpc>
              <a:spcBef>
                <a:spcPts val="1000"/>
              </a:spcBef>
              <a:defRPr sz="2400" b="1">
                <a:latin typeface="Graphik"/>
                <a:ea typeface="Graphik"/>
                <a:cs typeface="Graphik"/>
                <a:sym typeface="Graphik"/>
              </a:defRPr>
            </a:pPr>
            <a:r>
              <a:t>Reach out to CEC…</a:t>
            </a:r>
          </a:p>
          <a:p>
            <a:pPr>
              <a:lnSpc>
                <a:spcPct val="90000"/>
              </a:lnSpc>
              <a:spcBef>
                <a:spcPts val="1000"/>
              </a:spcBef>
              <a:defRPr sz="2400">
                <a:latin typeface="Graphik"/>
                <a:ea typeface="Graphik"/>
                <a:cs typeface="Graphik"/>
                <a:sym typeface="Graphik"/>
              </a:defRPr>
            </a:pPr>
            <a:r>
              <a:rPr u="sng">
                <a:solidFill>
                  <a:srgbClr val="0000FF"/>
                </a:solidFill>
                <a:uFill>
                  <a:solidFill>
                    <a:srgbClr val="0000FF"/>
                  </a:solidFill>
                </a:uFill>
                <a:hlinkClick r:id="rId3"/>
              </a:rPr>
              <a:t>justin.harris@nwf.org</a:t>
            </a:r>
            <a:r>
              <a:t> </a:t>
            </a:r>
          </a:p>
          <a:p>
            <a:pPr>
              <a:lnSpc>
                <a:spcPct val="90000"/>
              </a:lnSpc>
              <a:spcBef>
                <a:spcPts val="1000"/>
              </a:spcBef>
              <a:defRPr i="1">
                <a:latin typeface="Graphik"/>
                <a:ea typeface="Graphik"/>
                <a:cs typeface="Graphik"/>
                <a:sym typeface="Graphik"/>
              </a:defRPr>
            </a:pPr>
            <a:r>
              <a:t> </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 name="TextBox 6"/>
          <p:cNvSpPr txBox="1">
            <a:spLocks noGrp="1"/>
          </p:cNvSpPr>
          <p:nvPr>
            <p:ph type="sldNum" sz="quarter" idx="2"/>
          </p:nvPr>
        </p:nvSpPr>
        <p:spPr>
          <a:xfrm>
            <a:off x="11729000" y="6544392"/>
            <a:ext cx="127001" cy="127001"/>
          </a:xfrm>
          <a:prstGeom prst="rect">
            <a:avLst/>
          </a:prstGeom>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a:lstStyle/>
          <a:p>
            <a:fld id="{86CB4B4D-7CA3-9044-876B-883B54F8677D}" type="slidenum">
              <a:t>33</a:t>
            </a:fld>
            <a:endParaRPr/>
          </a:p>
        </p:txBody>
      </p:sp>
      <p:sp>
        <p:nvSpPr>
          <p:cNvPr id="1403" name="Text"/>
          <p:cNvSpPr txBox="1"/>
          <p:nvPr/>
        </p:nvSpPr>
        <p:spPr>
          <a:xfrm>
            <a:off x="12396938" y="5434926"/>
            <a:ext cx="127001" cy="467816"/>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none" lIns="45718" tIns="45718" rIns="45718" bIns="45718">
            <a:spAutoFit/>
          </a:bodyPr>
          <a:lstStyle/>
          <a:p>
            <a:pPr defTabSz="355600">
              <a:defRPr sz="1300">
                <a:latin typeface="Helvetica Neue"/>
                <a:ea typeface="Helvetica Neue"/>
                <a:cs typeface="Helvetica Neue"/>
                <a:sym typeface="Helvetica Neue"/>
              </a:defRPr>
            </a:pPr>
            <a:endParaRPr/>
          </a:p>
        </p:txBody>
      </p:sp>
      <p:sp>
        <p:nvSpPr>
          <p:cNvPr id="1404" name="Text"/>
          <p:cNvSpPr txBox="1"/>
          <p:nvPr/>
        </p:nvSpPr>
        <p:spPr>
          <a:xfrm>
            <a:off x="10976934" y="3195729"/>
            <a:ext cx="127001" cy="467816"/>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none" lIns="45718" tIns="45718" rIns="45718" bIns="45718">
            <a:spAutoFit/>
          </a:bodyPr>
          <a:lstStyle/>
          <a:p>
            <a:pPr defTabSz="355600">
              <a:defRPr sz="1300">
                <a:latin typeface="Helvetica Neue"/>
                <a:ea typeface="Helvetica Neue"/>
                <a:cs typeface="Helvetica Neue"/>
                <a:sym typeface="Helvetica Neue"/>
              </a:defRPr>
            </a:pPr>
            <a:endParaRPr/>
          </a:p>
        </p:txBody>
      </p:sp>
      <p:pic>
        <p:nvPicPr>
          <p:cNvPr id="1405" name="IMG_3746.jpeg" descr="IMG_3746.jpeg"/>
          <p:cNvPicPr>
            <a:picLocks noChangeAspect="1"/>
          </p:cNvPicPr>
          <p:nvPr/>
        </p:nvPicPr>
        <p:blipFill>
          <a:blip r:embed="rId2"/>
          <a:stretch>
            <a:fillRect/>
          </a:stretch>
        </p:blipFill>
        <p:spPr>
          <a:xfrm>
            <a:off x="7234570" y="917014"/>
            <a:ext cx="4023799" cy="5365066"/>
          </a:xfrm>
          <a:prstGeom prst="rect">
            <a:avLst/>
          </a:prstGeom>
          <a:ln w="12700">
            <a:miter lim="400000"/>
          </a:ln>
        </p:spPr>
      </p:pic>
      <p:sp>
        <p:nvSpPr>
          <p:cNvPr id="1406" name="Text"/>
          <p:cNvSpPr txBox="1"/>
          <p:nvPr/>
        </p:nvSpPr>
        <p:spPr>
          <a:xfrm>
            <a:off x="10254391" y="4432222"/>
            <a:ext cx="127001" cy="467816"/>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none" lIns="45718" tIns="45718" rIns="45718" bIns="45718">
            <a:spAutoFit/>
          </a:bodyPr>
          <a:lstStyle/>
          <a:p>
            <a:pPr defTabSz="355600">
              <a:defRPr sz="1300">
                <a:latin typeface="Helvetica Neue"/>
                <a:ea typeface="Helvetica Neue"/>
                <a:cs typeface="Helvetica Neue"/>
                <a:sym typeface="Helvetica Neue"/>
              </a:defRPr>
            </a:pPr>
            <a:endParaRPr/>
          </a:p>
        </p:txBody>
      </p:sp>
      <p:pic>
        <p:nvPicPr>
          <p:cNvPr id="1407" name="qrcode.67785753.png" descr="qrcode.67785753.png"/>
          <p:cNvPicPr>
            <a:picLocks noChangeAspect="1"/>
          </p:cNvPicPr>
          <p:nvPr/>
        </p:nvPicPr>
        <p:blipFill>
          <a:blip r:embed="rId3"/>
          <a:stretch>
            <a:fillRect/>
          </a:stretch>
        </p:blipFill>
        <p:spPr>
          <a:xfrm>
            <a:off x="1134735" y="1515735"/>
            <a:ext cx="3826530" cy="3826530"/>
          </a:xfrm>
          <a:prstGeom prst="rect">
            <a:avLst/>
          </a:prstGeom>
          <a:ln w="12700">
            <a:miter lim="400000"/>
          </a:ln>
        </p:spPr>
      </p:pic>
    </p:spTree>
  </p:cSld>
  <p:clrMapOvr>
    <a:masterClrMapping/>
  </p:clrMapOvr>
  <p:transition spd="med"/>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9" name="Text Placeholder 2"/>
          <p:cNvSpPr txBox="1">
            <a:spLocks noGrp="1"/>
          </p:cNvSpPr>
          <p:nvPr>
            <p:ph type="body" sz="quarter" idx="1"/>
          </p:nvPr>
        </p:nvSpPr>
        <p:spPr>
          <a:xfrm>
            <a:off x="75040" y="2995035"/>
            <a:ext cx="12041920" cy="867930"/>
          </a:xfrm>
          <a:prstGeom prst="rect">
            <a:avLst/>
          </a:prstGeom>
        </p:spPr>
        <p:txBody>
          <a:bodyPr/>
          <a:lstStyle>
            <a:lvl1pPr algn="ctr" defTabSz="896111">
              <a:spcBef>
                <a:spcPts val="900"/>
              </a:spcBef>
              <a:defRPr sz="5096"/>
            </a:lvl1pPr>
          </a:lstStyle>
          <a:p>
            <a:r>
              <a:t>Thank you</a:t>
            </a:r>
          </a:p>
        </p:txBody>
      </p:sp>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0" name="TextBox 6"/>
          <p:cNvSpPr txBox="1">
            <a:spLocks noGrp="1"/>
          </p:cNvSpPr>
          <p:nvPr>
            <p:ph type="sldNum" sz="quarter" idx="2"/>
          </p:nvPr>
        </p:nvSpPr>
        <p:spPr>
          <a:xfrm>
            <a:off x="11577980" y="6544392"/>
            <a:ext cx="127001" cy="127001"/>
          </a:xfrm>
          <a:prstGeom prst="rect">
            <a:avLst/>
          </a:prstGeom>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a:lstStyle/>
          <a:p>
            <a:fld id="{86CB4B4D-7CA3-9044-876B-883B54F8677D}" type="slidenum">
              <a:t>4</a:t>
            </a:fld>
            <a:endParaRPr/>
          </a:p>
        </p:txBody>
      </p:sp>
      <p:sp>
        <p:nvSpPr>
          <p:cNvPr id="941" name="Title 1"/>
          <p:cNvSpPr txBox="1">
            <a:spLocks noGrp="1"/>
          </p:cNvSpPr>
          <p:nvPr>
            <p:ph type="title"/>
          </p:nvPr>
        </p:nvSpPr>
        <p:spPr>
          <a:xfrm>
            <a:off x="311542" y="476579"/>
            <a:ext cx="4784269" cy="799442"/>
          </a:xfrm>
          <a:prstGeom prst="rect">
            <a:avLst/>
          </a:prstGeom>
        </p:spPr>
        <p:txBody>
          <a:bodyPr/>
          <a:lstStyle>
            <a:lvl1pPr algn="ctr">
              <a:defRPr>
                <a:solidFill>
                  <a:srgbClr val="739F6F"/>
                </a:solidFill>
              </a:defRPr>
            </a:lvl1pPr>
          </a:lstStyle>
          <a:p>
            <a:r>
              <a:t>Today’s Talk</a:t>
            </a:r>
          </a:p>
        </p:txBody>
      </p:sp>
      <p:sp>
        <p:nvSpPr>
          <p:cNvPr id="942" name="TextBox 3"/>
          <p:cNvSpPr txBox="1"/>
          <p:nvPr/>
        </p:nvSpPr>
        <p:spPr>
          <a:xfrm>
            <a:off x="160952" y="1698433"/>
            <a:ext cx="5085450" cy="2665934"/>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45719" rIns="45719">
            <a:spAutoFit/>
          </a:bodyPr>
          <a:lstStyle/>
          <a:p>
            <a:pPr>
              <a:spcBef>
                <a:spcPts val="1200"/>
              </a:spcBef>
              <a:buFont typeface="Arial"/>
              <a:defRPr sz="1400" i="1">
                <a:latin typeface="Graphik"/>
                <a:ea typeface="Graphik"/>
                <a:cs typeface="Graphik"/>
                <a:sym typeface="Graphik"/>
              </a:defRPr>
            </a:pPr>
            <a:r>
              <a:t>I.  A little about my journey… </a:t>
            </a:r>
          </a:p>
          <a:p>
            <a:pPr indent="393700">
              <a:lnSpc>
                <a:spcPct val="90000"/>
              </a:lnSpc>
              <a:defRPr sz="1400" b="1">
                <a:solidFill>
                  <a:srgbClr val="739F6F"/>
                </a:solidFill>
                <a:latin typeface="Graphik"/>
                <a:ea typeface="Graphik"/>
                <a:cs typeface="Graphik"/>
                <a:sym typeface="Graphik"/>
              </a:defRPr>
            </a:pPr>
            <a:r>
              <a:t>“He’s a nice guy, but…”</a:t>
            </a:r>
          </a:p>
          <a:p>
            <a:pPr lvl="1" indent="457200">
              <a:lnSpc>
                <a:spcPct val="90000"/>
              </a:lnSpc>
              <a:buFont typeface="Arial"/>
              <a:defRPr sz="1400" b="1">
                <a:solidFill>
                  <a:srgbClr val="739F6F"/>
                </a:solidFill>
                <a:latin typeface="Graphik"/>
                <a:ea typeface="Graphik"/>
                <a:cs typeface="Graphik"/>
                <a:sym typeface="Graphik"/>
              </a:defRPr>
            </a:pPr>
            <a:endParaRPr/>
          </a:p>
          <a:p>
            <a:pPr>
              <a:spcBef>
                <a:spcPts val="1200"/>
              </a:spcBef>
              <a:buFont typeface="Arial"/>
              <a:defRPr sz="1400" i="1">
                <a:latin typeface="Graphik"/>
                <a:ea typeface="Graphik"/>
                <a:cs typeface="Graphik"/>
                <a:sym typeface="Graphik"/>
              </a:defRPr>
            </a:pPr>
            <a:r>
              <a:t>II.  Our Changing Climate… </a:t>
            </a:r>
          </a:p>
          <a:p>
            <a:pPr>
              <a:spcBef>
                <a:spcPts val="1200"/>
              </a:spcBef>
              <a:buFont typeface="Arial"/>
              <a:defRPr sz="1400" i="1">
                <a:latin typeface="Graphik"/>
                <a:ea typeface="Graphik"/>
                <a:cs typeface="Graphik"/>
                <a:sym typeface="Graphik"/>
              </a:defRPr>
            </a:pPr>
            <a:r>
              <a:t>III.  The Climate Equity Problem…  </a:t>
            </a:r>
          </a:p>
          <a:p>
            <a:pPr>
              <a:spcBef>
                <a:spcPts val="1200"/>
              </a:spcBef>
              <a:buFont typeface="Arial"/>
              <a:defRPr sz="1400" i="1">
                <a:latin typeface="Graphik"/>
                <a:ea typeface="Graphik"/>
                <a:cs typeface="Graphik"/>
                <a:sym typeface="Graphik"/>
              </a:defRPr>
            </a:pPr>
            <a:r>
              <a:t>IV. The Climate Equity Collaborative… </a:t>
            </a:r>
          </a:p>
          <a:p>
            <a:pPr indent="393700">
              <a:lnSpc>
                <a:spcPct val="90000"/>
              </a:lnSpc>
              <a:defRPr sz="1400" b="1">
                <a:solidFill>
                  <a:srgbClr val="739F6F"/>
                </a:solidFill>
                <a:latin typeface="Graphik"/>
                <a:ea typeface="Graphik"/>
                <a:cs typeface="Graphik"/>
                <a:sym typeface="Graphik"/>
              </a:defRPr>
            </a:pPr>
            <a:r>
              <a:t>public-private-partnership as a climate solution </a:t>
            </a:r>
          </a:p>
          <a:p>
            <a:pPr marL="140368" indent="-140368">
              <a:lnSpc>
                <a:spcPct val="90000"/>
              </a:lnSpc>
              <a:buSzPct val="100000"/>
              <a:buChar char="-"/>
              <a:defRPr sz="1400" b="1">
                <a:solidFill>
                  <a:srgbClr val="739F6F"/>
                </a:solidFill>
                <a:latin typeface="Graphik"/>
                <a:ea typeface="Graphik"/>
                <a:cs typeface="Graphik"/>
                <a:sym typeface="Graphik"/>
              </a:defRPr>
            </a:pPr>
            <a:endParaRPr/>
          </a:p>
          <a:p>
            <a:pPr>
              <a:spcBef>
                <a:spcPts val="1200"/>
              </a:spcBef>
              <a:buFont typeface="Arial"/>
              <a:defRPr sz="1400" i="1">
                <a:latin typeface="Graphik"/>
                <a:ea typeface="Graphik"/>
                <a:cs typeface="Graphik"/>
                <a:sym typeface="Graphik"/>
              </a:defRPr>
            </a:pPr>
            <a:r>
              <a:t>V. What’s next? </a:t>
            </a:r>
          </a:p>
        </p:txBody>
      </p:sp>
      <p:sp>
        <p:nvSpPr>
          <p:cNvPr id="943" name="Rectangle 8"/>
          <p:cNvSpPr/>
          <p:nvPr/>
        </p:nvSpPr>
        <p:spPr>
          <a:xfrm>
            <a:off x="5473700" y="0"/>
            <a:ext cx="45719" cy="6858000"/>
          </a:xfrm>
          <a:prstGeom prst="rect">
            <a:avLst/>
          </a:prstGeom>
          <a:solidFill>
            <a:srgbClr val="B4D1C9"/>
          </a:solidFill>
          <a:ln w="3175">
            <a:miter lim="400000"/>
          </a:ln>
        </p:spPr>
        <p:txBody>
          <a:bodyPr lIns="45719" rIns="45719" anchor="ctr"/>
          <a:lstStyle/>
          <a:p>
            <a:pPr algn="ctr">
              <a:defRPr>
                <a:solidFill>
                  <a:srgbClr val="FFFFFF"/>
                </a:solidFill>
              </a:defRPr>
            </a:pPr>
            <a:endParaRPr/>
          </a:p>
        </p:txBody>
      </p:sp>
      <p:pic>
        <p:nvPicPr>
          <p:cNvPr id="944" name="Picture 5" descr="Picture 5"/>
          <p:cNvPicPr>
            <a:picLocks noChangeAspect="1"/>
          </p:cNvPicPr>
          <p:nvPr/>
        </p:nvPicPr>
        <p:blipFill>
          <a:blip r:embed="rId2"/>
          <a:stretch>
            <a:fillRect/>
          </a:stretch>
        </p:blipFill>
        <p:spPr>
          <a:xfrm>
            <a:off x="5500630" y="0"/>
            <a:ext cx="6691370" cy="6858000"/>
          </a:xfrm>
          <a:prstGeom prst="rect">
            <a:avLst/>
          </a:prstGeom>
          <a:ln w="12700">
            <a:miter lim="400000"/>
          </a:ln>
        </p:spPr>
      </p:pic>
      <p:pic>
        <p:nvPicPr>
          <p:cNvPr id="945" name="IMG_5888.jpeg" descr="IMG_5888.jpeg"/>
          <p:cNvPicPr>
            <a:picLocks noChangeAspect="1"/>
          </p:cNvPicPr>
          <p:nvPr/>
        </p:nvPicPr>
        <p:blipFill>
          <a:blip r:embed="rId3"/>
          <a:stretch>
            <a:fillRect/>
          </a:stretch>
        </p:blipFill>
        <p:spPr>
          <a:xfrm>
            <a:off x="248871" y="4658035"/>
            <a:ext cx="1626164" cy="1633506"/>
          </a:xfrm>
          <a:prstGeom prst="rect">
            <a:avLst/>
          </a:prstGeom>
          <a:ln w="12700">
            <a:miter lim="400000"/>
          </a:ln>
        </p:spPr>
      </p:pic>
      <p:pic>
        <p:nvPicPr>
          <p:cNvPr id="946" name="Picture 6" descr="Picture 6"/>
          <p:cNvPicPr>
            <a:picLocks noChangeAspect="1"/>
          </p:cNvPicPr>
          <p:nvPr/>
        </p:nvPicPr>
        <p:blipFill>
          <a:blip r:embed="rId4"/>
          <a:stretch>
            <a:fillRect/>
          </a:stretch>
        </p:blipFill>
        <p:spPr>
          <a:xfrm>
            <a:off x="2525008" y="5075067"/>
            <a:ext cx="2325648" cy="799442"/>
          </a:xfrm>
          <a:prstGeom prst="rect">
            <a:avLst/>
          </a:prstGeom>
          <a:ln w="12700">
            <a:miter lim="400000"/>
          </a:ln>
        </p:spPr>
      </p:pic>
      <p:pic>
        <p:nvPicPr>
          <p:cNvPr id="947" name="Unknown.jpeg" descr="Unknown.jpeg"/>
          <p:cNvPicPr>
            <a:picLocks noChangeAspect="1"/>
          </p:cNvPicPr>
          <p:nvPr/>
        </p:nvPicPr>
        <p:blipFill>
          <a:blip r:embed="rId5"/>
          <a:stretch>
            <a:fillRect/>
          </a:stretch>
        </p:blipFill>
        <p:spPr>
          <a:xfrm>
            <a:off x="10494840" y="5342058"/>
            <a:ext cx="1345967" cy="1355713"/>
          </a:xfrm>
          <a:prstGeom prst="rect">
            <a:avLst/>
          </a:prstGeom>
          <a:ln w="12700">
            <a:miter lim="400000"/>
          </a:ln>
        </p:spPr>
      </p:pic>
    </p:spTree>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9" name="PumpJack LA TIMES.png" descr="PumpJack LA TIMES.png"/>
          <p:cNvPicPr>
            <a:picLocks noChangeAspect="1"/>
          </p:cNvPicPr>
          <p:nvPr/>
        </p:nvPicPr>
        <p:blipFill>
          <a:blip r:embed="rId2"/>
          <a:stretch>
            <a:fillRect/>
          </a:stretch>
        </p:blipFill>
        <p:spPr>
          <a:xfrm>
            <a:off x="6350" y="0"/>
            <a:ext cx="8674100" cy="6858000"/>
          </a:xfrm>
          <a:prstGeom prst="rect">
            <a:avLst/>
          </a:prstGeom>
          <a:ln w="12700">
            <a:miter lim="400000"/>
          </a:ln>
        </p:spPr>
      </p:pic>
      <p:sp>
        <p:nvSpPr>
          <p:cNvPr id="950" name="“More than 2 million California residents live within 2,500 feet of an operational oil and gas well. The state’s oil regulators recently missed a deadline to release new regulations to protect those living near drilling.”…"/>
          <p:cNvSpPr txBox="1"/>
          <p:nvPr/>
        </p:nvSpPr>
        <p:spPr>
          <a:xfrm>
            <a:off x="8931257" y="1021080"/>
            <a:ext cx="3067086" cy="4218939"/>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45718" tIns="45718" rIns="45718" bIns="45718">
            <a:spAutoFit/>
          </a:bodyPr>
          <a:lstStyle/>
          <a:p>
            <a:pPr defTabSz="355600">
              <a:defRPr sz="2109" i="1">
                <a:latin typeface="+mj-lt"/>
                <a:ea typeface="+mj-ea"/>
                <a:cs typeface="+mj-cs"/>
                <a:sym typeface="Helvetica"/>
              </a:defRPr>
            </a:pPr>
            <a:r>
              <a:t>“More than 2 million California residents live within 2,500 feet of an operational oil and gas well. The state’s oil regulators recently missed a deadline to release new regulations to protect those living near drilling.”</a:t>
            </a:r>
          </a:p>
          <a:p>
            <a:pPr defTabSz="355600">
              <a:defRPr sz="2109">
                <a:latin typeface="+mj-lt"/>
                <a:ea typeface="+mj-ea"/>
                <a:cs typeface="+mj-cs"/>
                <a:sym typeface="Helvetica"/>
              </a:defRPr>
            </a:pPr>
            <a:endParaRPr/>
          </a:p>
          <a:p>
            <a:pPr defTabSz="355600">
              <a:defRPr sz="2109">
                <a:latin typeface="+mj-lt"/>
                <a:ea typeface="+mj-ea"/>
                <a:cs typeface="+mj-cs"/>
                <a:sym typeface="Helvetica"/>
              </a:defRPr>
            </a:pPr>
            <a:r>
              <a:t>-FracTracker Alliance estimate from 2019</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2" name="Image" descr="Image"/>
          <p:cNvPicPr>
            <a:picLocks noChangeAspect="1"/>
          </p:cNvPicPr>
          <p:nvPr/>
        </p:nvPicPr>
        <p:blipFill>
          <a:blip r:embed="rId2"/>
          <a:srcRect l="744" r="744" b="17989"/>
          <a:stretch>
            <a:fillRect/>
          </a:stretch>
        </p:blipFill>
        <p:spPr>
          <a:xfrm>
            <a:off x="84534" y="1000745"/>
            <a:ext cx="12022752" cy="4027917"/>
          </a:xfrm>
          <a:prstGeom prst="rect">
            <a:avLst/>
          </a:prstGeom>
          <a:ln w="12700">
            <a:miter lim="400000"/>
          </a:ln>
        </p:spPr>
      </p:pic>
      <p:sp>
        <p:nvSpPr>
          <p:cNvPr id="953" name="SoCal Gas…"/>
          <p:cNvSpPr txBox="1"/>
          <p:nvPr/>
        </p:nvSpPr>
        <p:spPr>
          <a:xfrm>
            <a:off x="4266656" y="5225043"/>
            <a:ext cx="2874668" cy="1554252"/>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none" lIns="45718" tIns="45718" rIns="45718" bIns="45718">
            <a:spAutoFit/>
          </a:bodyPr>
          <a:lstStyle/>
          <a:p>
            <a:pPr defTabSz="457200">
              <a:defRPr sz="2500" b="1">
                <a:solidFill>
                  <a:srgbClr val="202124"/>
                </a:solidFill>
                <a:latin typeface="Arial"/>
                <a:ea typeface="Arial"/>
                <a:cs typeface="Arial"/>
                <a:sym typeface="Arial"/>
              </a:defRPr>
            </a:pPr>
            <a:r>
              <a:t>SoCal Gas</a:t>
            </a:r>
          </a:p>
          <a:p>
            <a:pPr defTabSz="457200">
              <a:defRPr sz="2500" b="1">
                <a:solidFill>
                  <a:srgbClr val="202124"/>
                </a:solidFill>
                <a:latin typeface="Arial"/>
                <a:ea typeface="Arial"/>
                <a:cs typeface="Arial"/>
                <a:sym typeface="Arial"/>
              </a:defRPr>
            </a:pPr>
            <a:r>
              <a:t>8141 Gulana Ave</a:t>
            </a:r>
          </a:p>
          <a:p>
            <a:pPr defTabSz="457200">
              <a:defRPr sz="2500" b="1">
                <a:solidFill>
                  <a:srgbClr val="202124"/>
                </a:solidFill>
                <a:latin typeface="Arial"/>
                <a:ea typeface="Arial"/>
                <a:cs typeface="Arial"/>
                <a:sym typeface="Arial"/>
              </a:defRPr>
            </a:pPr>
            <a:r>
              <a:t>Playa Del Rey, CA </a:t>
            </a:r>
          </a:p>
          <a:p>
            <a:pPr defTabSz="457200">
              <a:defRPr sz="2500" b="1">
                <a:solidFill>
                  <a:srgbClr val="202124"/>
                </a:solidFill>
                <a:latin typeface="Arial"/>
                <a:ea typeface="Arial"/>
                <a:cs typeface="Arial"/>
                <a:sym typeface="Arial"/>
              </a:defRPr>
            </a:pPr>
            <a:r>
              <a:t>90293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5" name="TextBox 6"/>
          <p:cNvSpPr txBox="1">
            <a:spLocks noGrp="1"/>
          </p:cNvSpPr>
          <p:nvPr>
            <p:ph type="sldNum" sz="quarter" idx="2"/>
          </p:nvPr>
        </p:nvSpPr>
        <p:spPr>
          <a:xfrm>
            <a:off x="11729000" y="6544392"/>
            <a:ext cx="127001" cy="127001"/>
          </a:xfrm>
          <a:prstGeom prst="rect">
            <a:avLst/>
          </a:prstGeom>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a:lstStyle/>
          <a:p>
            <a:fld id="{86CB4B4D-7CA3-9044-876B-883B54F8677D}" type="slidenum">
              <a:t>7</a:t>
            </a:fld>
            <a:endParaRPr/>
          </a:p>
        </p:txBody>
      </p:sp>
      <p:sp>
        <p:nvSpPr>
          <p:cNvPr id="956" name="Text"/>
          <p:cNvSpPr txBox="1"/>
          <p:nvPr/>
        </p:nvSpPr>
        <p:spPr>
          <a:xfrm>
            <a:off x="3725050" y="4285613"/>
            <a:ext cx="127001" cy="467817"/>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none" lIns="45718" tIns="45718" rIns="45718" bIns="45718">
            <a:spAutoFit/>
          </a:bodyPr>
          <a:lstStyle/>
          <a:p>
            <a:pPr defTabSz="355600">
              <a:defRPr sz="1300">
                <a:latin typeface="Helvetica Neue"/>
                <a:ea typeface="Helvetica Neue"/>
                <a:cs typeface="Helvetica Neue"/>
                <a:sym typeface="Helvetica Neue"/>
              </a:defRPr>
            </a:pPr>
            <a:endParaRPr/>
          </a:p>
        </p:txBody>
      </p:sp>
      <p:pic>
        <p:nvPicPr>
          <p:cNvPr id="957" name="IMG_1215.jpeg" descr="IMG_1215.jpeg"/>
          <p:cNvPicPr>
            <a:picLocks noChangeAspect="1"/>
          </p:cNvPicPr>
          <p:nvPr/>
        </p:nvPicPr>
        <p:blipFill>
          <a:blip r:embed="rId2"/>
          <a:stretch>
            <a:fillRect/>
          </a:stretch>
        </p:blipFill>
        <p:spPr>
          <a:xfrm>
            <a:off x="1893038" y="3596430"/>
            <a:ext cx="2309924" cy="2950590"/>
          </a:xfrm>
          <a:prstGeom prst="rect">
            <a:avLst/>
          </a:prstGeom>
          <a:ln w="12700">
            <a:miter lim="400000"/>
          </a:ln>
        </p:spPr>
      </p:pic>
      <p:sp>
        <p:nvSpPr>
          <p:cNvPr id="958" name="Text"/>
          <p:cNvSpPr txBox="1"/>
          <p:nvPr/>
        </p:nvSpPr>
        <p:spPr>
          <a:xfrm>
            <a:off x="2462164" y="3459227"/>
            <a:ext cx="127001" cy="467816"/>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none" lIns="45718" tIns="45718" rIns="45718" bIns="45718">
            <a:spAutoFit/>
          </a:bodyPr>
          <a:lstStyle/>
          <a:p>
            <a:pPr defTabSz="355600">
              <a:defRPr sz="1300">
                <a:latin typeface="Helvetica Neue"/>
                <a:ea typeface="Helvetica Neue"/>
                <a:cs typeface="Helvetica Neue"/>
                <a:sym typeface="Helvetica Neue"/>
              </a:defRPr>
            </a:pPr>
            <a:endParaRPr/>
          </a:p>
        </p:txBody>
      </p:sp>
      <p:sp>
        <p:nvSpPr>
          <p:cNvPr id="959" name="Text"/>
          <p:cNvSpPr txBox="1"/>
          <p:nvPr/>
        </p:nvSpPr>
        <p:spPr>
          <a:xfrm>
            <a:off x="12396938" y="5434926"/>
            <a:ext cx="127001" cy="467816"/>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none" lIns="45718" tIns="45718" rIns="45718" bIns="45718">
            <a:spAutoFit/>
          </a:bodyPr>
          <a:lstStyle/>
          <a:p>
            <a:pPr defTabSz="355600">
              <a:defRPr sz="1300">
                <a:latin typeface="Helvetica Neue"/>
                <a:ea typeface="Helvetica Neue"/>
                <a:cs typeface="Helvetica Neue"/>
                <a:sym typeface="Helvetica Neue"/>
              </a:defRPr>
            </a:pPr>
            <a:endParaRPr/>
          </a:p>
        </p:txBody>
      </p:sp>
      <p:pic>
        <p:nvPicPr>
          <p:cNvPr id="960" name="IMG_1209.jpeg" descr="IMG_1209.jpeg"/>
          <p:cNvPicPr>
            <a:picLocks noChangeAspect="1"/>
          </p:cNvPicPr>
          <p:nvPr/>
        </p:nvPicPr>
        <p:blipFill>
          <a:blip r:embed="rId3"/>
          <a:stretch>
            <a:fillRect/>
          </a:stretch>
        </p:blipFill>
        <p:spPr>
          <a:xfrm>
            <a:off x="747641" y="197182"/>
            <a:ext cx="4600718" cy="3090559"/>
          </a:xfrm>
          <a:prstGeom prst="rect">
            <a:avLst/>
          </a:prstGeom>
          <a:ln w="12700">
            <a:miter lim="400000"/>
          </a:ln>
        </p:spPr>
      </p:pic>
      <p:sp>
        <p:nvSpPr>
          <p:cNvPr id="961" name="Text"/>
          <p:cNvSpPr txBox="1"/>
          <p:nvPr/>
        </p:nvSpPr>
        <p:spPr>
          <a:xfrm>
            <a:off x="4491131" y="2236589"/>
            <a:ext cx="127001" cy="467816"/>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none" lIns="45718" tIns="45718" rIns="45718" bIns="45718">
            <a:spAutoFit/>
          </a:bodyPr>
          <a:lstStyle/>
          <a:p>
            <a:pPr defTabSz="355600">
              <a:defRPr sz="1300">
                <a:latin typeface="Helvetica Neue"/>
                <a:ea typeface="Helvetica Neue"/>
                <a:cs typeface="Helvetica Neue"/>
                <a:sym typeface="Helvetica Neue"/>
              </a:defRPr>
            </a:pPr>
            <a:endParaRPr/>
          </a:p>
        </p:txBody>
      </p:sp>
      <p:sp>
        <p:nvSpPr>
          <p:cNvPr id="962" name="Text"/>
          <p:cNvSpPr txBox="1"/>
          <p:nvPr/>
        </p:nvSpPr>
        <p:spPr>
          <a:xfrm>
            <a:off x="10976934" y="3195729"/>
            <a:ext cx="127001" cy="467816"/>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none" lIns="45718" tIns="45718" rIns="45718" bIns="45718">
            <a:spAutoFit/>
          </a:bodyPr>
          <a:lstStyle/>
          <a:p>
            <a:pPr defTabSz="355600">
              <a:defRPr sz="1300">
                <a:latin typeface="Helvetica Neue"/>
                <a:ea typeface="Helvetica Neue"/>
                <a:cs typeface="Helvetica Neue"/>
                <a:sym typeface="Helvetica Neue"/>
              </a:defRPr>
            </a:pPr>
            <a:endParaRPr/>
          </a:p>
        </p:txBody>
      </p:sp>
      <p:sp>
        <p:nvSpPr>
          <p:cNvPr id="963" name="Text"/>
          <p:cNvSpPr txBox="1"/>
          <p:nvPr/>
        </p:nvSpPr>
        <p:spPr>
          <a:xfrm>
            <a:off x="7446543" y="3567968"/>
            <a:ext cx="127001" cy="467816"/>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none" lIns="45718" tIns="45718" rIns="45718" bIns="45718">
            <a:spAutoFit/>
          </a:bodyPr>
          <a:lstStyle/>
          <a:p>
            <a:pPr defTabSz="355600">
              <a:defRPr sz="1300">
                <a:latin typeface="Helvetica Neue"/>
                <a:ea typeface="Helvetica Neue"/>
                <a:cs typeface="Helvetica Neue"/>
                <a:sym typeface="Helvetica Neue"/>
              </a:defRPr>
            </a:pPr>
            <a:endParaRPr/>
          </a:p>
        </p:txBody>
      </p:sp>
      <p:pic>
        <p:nvPicPr>
          <p:cNvPr id="964" name="Image" descr="Image"/>
          <p:cNvPicPr>
            <a:picLocks noChangeAspect="1"/>
          </p:cNvPicPr>
          <p:nvPr/>
        </p:nvPicPr>
        <p:blipFill>
          <a:blip r:embed="rId4"/>
          <a:stretch>
            <a:fillRect/>
          </a:stretch>
        </p:blipFill>
        <p:spPr>
          <a:xfrm>
            <a:off x="7037534" y="1734102"/>
            <a:ext cx="3519886" cy="5279828"/>
          </a:xfrm>
          <a:prstGeom prst="rect">
            <a:avLst/>
          </a:prstGeom>
          <a:ln w="12700">
            <a:miter lim="400000"/>
          </a:ln>
        </p:spPr>
      </p:pic>
      <p:pic>
        <p:nvPicPr>
          <p:cNvPr id="965" name="Image" descr="Image"/>
          <p:cNvPicPr>
            <a:picLocks noChangeAspect="1"/>
          </p:cNvPicPr>
          <p:nvPr/>
        </p:nvPicPr>
        <p:blipFill>
          <a:blip r:embed="rId5"/>
          <a:srcRect b="30921"/>
          <a:stretch>
            <a:fillRect/>
          </a:stretch>
        </p:blipFill>
        <p:spPr>
          <a:xfrm>
            <a:off x="7037534" y="124559"/>
            <a:ext cx="3520018" cy="1367756"/>
          </a:xfrm>
          <a:prstGeom prst="rect">
            <a:avLst/>
          </a:prstGeom>
          <a:ln w="12700">
            <a:miter lim="400000"/>
          </a:ln>
        </p:spPr>
      </p:pic>
    </p:spTree>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7" name="TextBox 6"/>
          <p:cNvSpPr txBox="1">
            <a:spLocks noGrp="1"/>
          </p:cNvSpPr>
          <p:nvPr>
            <p:ph type="sldNum" sz="quarter" idx="2"/>
          </p:nvPr>
        </p:nvSpPr>
        <p:spPr>
          <a:xfrm>
            <a:off x="11729000" y="6544392"/>
            <a:ext cx="127001" cy="127001"/>
          </a:xfrm>
          <a:prstGeom prst="rect">
            <a:avLst/>
          </a:prstGeom>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a:lstStyle/>
          <a:p>
            <a:fld id="{86CB4B4D-7CA3-9044-876B-883B54F8677D}" type="slidenum">
              <a:t>8</a:t>
            </a:fld>
            <a:endParaRPr/>
          </a:p>
        </p:txBody>
      </p:sp>
      <p:sp>
        <p:nvSpPr>
          <p:cNvPr id="968" name="Text"/>
          <p:cNvSpPr txBox="1"/>
          <p:nvPr/>
        </p:nvSpPr>
        <p:spPr>
          <a:xfrm>
            <a:off x="3725050" y="4285613"/>
            <a:ext cx="127001" cy="467817"/>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none" lIns="45718" tIns="45718" rIns="45718" bIns="45718">
            <a:spAutoFit/>
          </a:bodyPr>
          <a:lstStyle/>
          <a:p>
            <a:pPr defTabSz="355600">
              <a:defRPr sz="1300">
                <a:latin typeface="Helvetica Neue"/>
                <a:ea typeface="Helvetica Neue"/>
                <a:cs typeface="Helvetica Neue"/>
                <a:sym typeface="Helvetica Neue"/>
              </a:defRPr>
            </a:pPr>
            <a:endParaRPr/>
          </a:p>
        </p:txBody>
      </p:sp>
      <p:sp>
        <p:nvSpPr>
          <p:cNvPr id="969" name="Text"/>
          <p:cNvSpPr txBox="1"/>
          <p:nvPr/>
        </p:nvSpPr>
        <p:spPr>
          <a:xfrm>
            <a:off x="2462164" y="3459227"/>
            <a:ext cx="127001" cy="467816"/>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none" lIns="45718" tIns="45718" rIns="45718" bIns="45718">
            <a:spAutoFit/>
          </a:bodyPr>
          <a:lstStyle/>
          <a:p>
            <a:pPr defTabSz="355600">
              <a:defRPr sz="1300">
                <a:latin typeface="Helvetica Neue"/>
                <a:ea typeface="Helvetica Neue"/>
                <a:cs typeface="Helvetica Neue"/>
                <a:sym typeface="Helvetica Neue"/>
              </a:defRPr>
            </a:pPr>
            <a:endParaRPr/>
          </a:p>
        </p:txBody>
      </p:sp>
      <p:sp>
        <p:nvSpPr>
          <p:cNvPr id="970" name="Text"/>
          <p:cNvSpPr txBox="1"/>
          <p:nvPr/>
        </p:nvSpPr>
        <p:spPr>
          <a:xfrm>
            <a:off x="12396938" y="5434926"/>
            <a:ext cx="127001" cy="467816"/>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none" lIns="45718" tIns="45718" rIns="45718" bIns="45718">
            <a:spAutoFit/>
          </a:bodyPr>
          <a:lstStyle/>
          <a:p>
            <a:pPr defTabSz="355600">
              <a:defRPr sz="1300">
                <a:latin typeface="Helvetica Neue"/>
                <a:ea typeface="Helvetica Neue"/>
                <a:cs typeface="Helvetica Neue"/>
                <a:sym typeface="Helvetica Neue"/>
              </a:defRPr>
            </a:pPr>
            <a:endParaRPr/>
          </a:p>
        </p:txBody>
      </p:sp>
      <p:sp>
        <p:nvSpPr>
          <p:cNvPr id="971" name="Text"/>
          <p:cNvSpPr txBox="1"/>
          <p:nvPr/>
        </p:nvSpPr>
        <p:spPr>
          <a:xfrm>
            <a:off x="4491131" y="2236589"/>
            <a:ext cx="127001" cy="467816"/>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none" lIns="45718" tIns="45718" rIns="45718" bIns="45718">
            <a:spAutoFit/>
          </a:bodyPr>
          <a:lstStyle/>
          <a:p>
            <a:pPr defTabSz="355600">
              <a:defRPr sz="1300">
                <a:latin typeface="Helvetica Neue"/>
                <a:ea typeface="Helvetica Neue"/>
                <a:cs typeface="Helvetica Neue"/>
                <a:sym typeface="Helvetica Neue"/>
              </a:defRPr>
            </a:pPr>
            <a:endParaRPr/>
          </a:p>
        </p:txBody>
      </p:sp>
      <p:sp>
        <p:nvSpPr>
          <p:cNvPr id="972" name="Text"/>
          <p:cNvSpPr txBox="1"/>
          <p:nvPr/>
        </p:nvSpPr>
        <p:spPr>
          <a:xfrm>
            <a:off x="10976934" y="3195729"/>
            <a:ext cx="127001" cy="467816"/>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none" lIns="45718" tIns="45718" rIns="45718" bIns="45718">
            <a:spAutoFit/>
          </a:bodyPr>
          <a:lstStyle/>
          <a:p>
            <a:pPr defTabSz="355600">
              <a:defRPr sz="1300">
                <a:latin typeface="Helvetica Neue"/>
                <a:ea typeface="Helvetica Neue"/>
                <a:cs typeface="Helvetica Neue"/>
                <a:sym typeface="Helvetica Neue"/>
              </a:defRPr>
            </a:pPr>
            <a:endParaRPr/>
          </a:p>
        </p:txBody>
      </p:sp>
      <p:sp>
        <p:nvSpPr>
          <p:cNvPr id="973" name="Text"/>
          <p:cNvSpPr txBox="1"/>
          <p:nvPr/>
        </p:nvSpPr>
        <p:spPr>
          <a:xfrm>
            <a:off x="7446543" y="3567968"/>
            <a:ext cx="127001" cy="467816"/>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none" lIns="45718" tIns="45718" rIns="45718" bIns="45718">
            <a:spAutoFit/>
          </a:bodyPr>
          <a:lstStyle/>
          <a:p>
            <a:pPr defTabSz="355600">
              <a:defRPr sz="1300">
                <a:latin typeface="Helvetica Neue"/>
                <a:ea typeface="Helvetica Neue"/>
                <a:cs typeface="Helvetica Neue"/>
                <a:sym typeface="Helvetica Neue"/>
              </a:defRPr>
            </a:pPr>
            <a:endParaRPr/>
          </a:p>
        </p:txBody>
      </p:sp>
      <p:sp>
        <p:nvSpPr>
          <p:cNvPr id="974" name="Text"/>
          <p:cNvSpPr txBox="1"/>
          <p:nvPr/>
        </p:nvSpPr>
        <p:spPr>
          <a:xfrm>
            <a:off x="118091" y="184037"/>
            <a:ext cx="990601" cy="467817"/>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45718" tIns="45718" rIns="45718" bIns="45718">
            <a:spAutoFit/>
          </a:bodyPr>
          <a:lstStyle/>
          <a:p>
            <a:pPr defTabSz="355600">
              <a:defRPr sz="1300">
                <a:latin typeface="Helvetica Neue"/>
                <a:ea typeface="Helvetica Neue"/>
                <a:cs typeface="Helvetica Neue"/>
                <a:sym typeface="Helvetica Neue"/>
              </a:defRPr>
            </a:pPr>
            <a:endParaRPr/>
          </a:p>
        </p:txBody>
      </p:sp>
      <p:sp>
        <p:nvSpPr>
          <p:cNvPr id="975" name="Text"/>
          <p:cNvSpPr txBox="1"/>
          <p:nvPr/>
        </p:nvSpPr>
        <p:spPr>
          <a:xfrm>
            <a:off x="-2291633" y="-5420098"/>
            <a:ext cx="127001" cy="467817"/>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none" lIns="45718" tIns="45718" rIns="45718" bIns="45718">
            <a:spAutoFit/>
          </a:bodyPr>
          <a:lstStyle/>
          <a:p>
            <a:pPr defTabSz="355600">
              <a:defRPr sz="1300">
                <a:latin typeface="Helvetica Neue"/>
                <a:ea typeface="Helvetica Neue"/>
                <a:cs typeface="Helvetica Neue"/>
                <a:sym typeface="Helvetica Neue"/>
              </a:defRPr>
            </a:pPr>
            <a:endParaRPr/>
          </a:p>
        </p:txBody>
      </p:sp>
      <p:pic>
        <p:nvPicPr>
          <p:cNvPr id="976" name="Image" descr="Image"/>
          <p:cNvPicPr>
            <a:picLocks noChangeAspect="1"/>
          </p:cNvPicPr>
          <p:nvPr/>
        </p:nvPicPr>
        <p:blipFill>
          <a:blip r:embed="rId2"/>
          <a:stretch>
            <a:fillRect/>
          </a:stretch>
        </p:blipFill>
        <p:spPr>
          <a:xfrm>
            <a:off x="586799" y="477440"/>
            <a:ext cx="7369697" cy="5903128"/>
          </a:xfrm>
          <a:prstGeom prst="rect">
            <a:avLst/>
          </a:prstGeom>
          <a:ln w="12700">
            <a:miter lim="400000"/>
          </a:ln>
        </p:spPr>
      </p:pic>
      <p:sp>
        <p:nvSpPr>
          <p:cNvPr id="977" name="Title 1"/>
          <p:cNvSpPr txBox="1">
            <a:spLocks noGrp="1"/>
          </p:cNvSpPr>
          <p:nvPr>
            <p:ph type="title"/>
          </p:nvPr>
        </p:nvSpPr>
        <p:spPr>
          <a:xfrm>
            <a:off x="3436306" y="-33584"/>
            <a:ext cx="8654094" cy="5895679"/>
          </a:xfrm>
          <a:prstGeom prst="rect">
            <a:avLst/>
          </a:prstGeom>
        </p:spPr>
        <p:txBody>
          <a:bodyPr lIns="45718" tIns="45718" rIns="45718" bIns="45718" anchor="ctr"/>
          <a:lstStyle/>
          <a:p>
            <a:pPr algn="r">
              <a:defRPr sz="2800" b="1">
                <a:solidFill>
                  <a:srgbClr val="739F6F"/>
                </a:solidFill>
              </a:defRPr>
            </a:pPr>
            <a:endParaRPr/>
          </a:p>
          <a:p>
            <a:pPr algn="r">
              <a:defRPr sz="2800" b="1">
                <a:solidFill>
                  <a:srgbClr val="739F6F"/>
                </a:solidFill>
              </a:defRPr>
            </a:pPr>
            <a:r>
              <a:t>Beijing University </a:t>
            </a:r>
          </a:p>
          <a:p>
            <a:pPr algn="r">
              <a:defRPr sz="2800" b="1">
                <a:solidFill>
                  <a:srgbClr val="739F6F"/>
                </a:solidFill>
              </a:defRPr>
            </a:pPr>
            <a:r>
              <a:t>Chinese University of Hong Kong</a:t>
            </a:r>
          </a:p>
          <a:p>
            <a:pPr algn="r">
              <a:defRPr sz="2800" b="1">
                <a:solidFill>
                  <a:srgbClr val="739F6F"/>
                </a:solidFill>
              </a:defRPr>
            </a:pPr>
            <a:r>
              <a:t>National Taiwan Normal University</a:t>
            </a:r>
          </a:p>
          <a:p>
            <a:pPr algn="r">
              <a:defRPr sz="2800" b="1">
                <a:solidFill>
                  <a:srgbClr val="739F6F"/>
                </a:solidFill>
              </a:defRPr>
            </a:pPr>
            <a:r>
              <a:t>US Embassy Beijing</a:t>
            </a:r>
          </a:p>
          <a:p>
            <a:pPr algn="r">
              <a:defRPr sz="2800" b="1">
                <a:solidFill>
                  <a:srgbClr val="739F6F"/>
                </a:solidFill>
              </a:defRPr>
            </a:pPr>
            <a:r>
              <a:t>US Consulate Hong Kong</a:t>
            </a:r>
          </a:p>
          <a:p>
            <a:pPr algn="r">
              <a:defRPr sz="2800" b="1">
                <a:solidFill>
                  <a:srgbClr val="739F6F"/>
                </a:solidFill>
              </a:defRPr>
            </a:pPr>
            <a:r>
              <a:t>English teacher</a:t>
            </a:r>
          </a:p>
          <a:p>
            <a:pPr algn="r">
              <a:defRPr sz="2800" b="1">
                <a:solidFill>
                  <a:srgbClr val="739F6F"/>
                </a:solidFill>
              </a:defRPr>
            </a:pPr>
            <a:r>
              <a:t>Entrepreneur</a:t>
            </a:r>
          </a:p>
          <a:p>
            <a:pPr algn="r">
              <a:defRPr sz="2800" b="1">
                <a:solidFill>
                  <a:srgbClr val="739F6F"/>
                </a:solidFill>
              </a:defRPr>
            </a:pPr>
            <a:r>
              <a:t>Headhunter</a:t>
            </a:r>
          </a:p>
        </p:txBody>
      </p:sp>
    </p:spTree>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9" name="TextBox 6"/>
          <p:cNvSpPr txBox="1">
            <a:spLocks noGrp="1"/>
          </p:cNvSpPr>
          <p:nvPr>
            <p:ph type="sldNum" sz="quarter" idx="2"/>
          </p:nvPr>
        </p:nvSpPr>
        <p:spPr>
          <a:xfrm>
            <a:off x="11729000" y="6544392"/>
            <a:ext cx="127001" cy="127001"/>
          </a:xfrm>
          <a:prstGeom prst="rect">
            <a:avLst/>
          </a:prstGeom>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a:lstStyle/>
          <a:p>
            <a:fld id="{86CB4B4D-7CA3-9044-876B-883B54F8677D}" type="slidenum">
              <a:t>9</a:t>
            </a:fld>
            <a:endParaRPr/>
          </a:p>
        </p:txBody>
      </p:sp>
      <p:sp>
        <p:nvSpPr>
          <p:cNvPr id="980" name="Text"/>
          <p:cNvSpPr txBox="1"/>
          <p:nvPr/>
        </p:nvSpPr>
        <p:spPr>
          <a:xfrm>
            <a:off x="3725050" y="4285613"/>
            <a:ext cx="127001" cy="467817"/>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none" lIns="45718" tIns="45718" rIns="45718" bIns="45718">
            <a:spAutoFit/>
          </a:bodyPr>
          <a:lstStyle/>
          <a:p>
            <a:pPr defTabSz="355600">
              <a:defRPr sz="1300">
                <a:latin typeface="Helvetica Neue"/>
                <a:ea typeface="Helvetica Neue"/>
                <a:cs typeface="Helvetica Neue"/>
                <a:sym typeface="Helvetica Neue"/>
              </a:defRPr>
            </a:pPr>
            <a:endParaRPr/>
          </a:p>
        </p:txBody>
      </p:sp>
      <p:sp>
        <p:nvSpPr>
          <p:cNvPr id="981" name="Text"/>
          <p:cNvSpPr txBox="1"/>
          <p:nvPr/>
        </p:nvSpPr>
        <p:spPr>
          <a:xfrm>
            <a:off x="2462164" y="3459227"/>
            <a:ext cx="127001" cy="467816"/>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none" lIns="45718" tIns="45718" rIns="45718" bIns="45718">
            <a:spAutoFit/>
          </a:bodyPr>
          <a:lstStyle/>
          <a:p>
            <a:pPr defTabSz="355600">
              <a:defRPr sz="1300">
                <a:latin typeface="Helvetica Neue"/>
                <a:ea typeface="Helvetica Neue"/>
                <a:cs typeface="Helvetica Neue"/>
                <a:sym typeface="Helvetica Neue"/>
              </a:defRPr>
            </a:pPr>
            <a:endParaRPr/>
          </a:p>
        </p:txBody>
      </p:sp>
      <p:sp>
        <p:nvSpPr>
          <p:cNvPr id="982" name="Text"/>
          <p:cNvSpPr txBox="1"/>
          <p:nvPr/>
        </p:nvSpPr>
        <p:spPr>
          <a:xfrm>
            <a:off x="12396938" y="5434926"/>
            <a:ext cx="127001" cy="467816"/>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none" lIns="45718" tIns="45718" rIns="45718" bIns="45718">
            <a:spAutoFit/>
          </a:bodyPr>
          <a:lstStyle/>
          <a:p>
            <a:pPr defTabSz="355600">
              <a:defRPr sz="1300">
                <a:latin typeface="Helvetica Neue"/>
                <a:ea typeface="Helvetica Neue"/>
                <a:cs typeface="Helvetica Neue"/>
                <a:sym typeface="Helvetica Neue"/>
              </a:defRPr>
            </a:pPr>
            <a:endParaRPr/>
          </a:p>
        </p:txBody>
      </p:sp>
      <p:sp>
        <p:nvSpPr>
          <p:cNvPr id="983" name="Text"/>
          <p:cNvSpPr txBox="1"/>
          <p:nvPr/>
        </p:nvSpPr>
        <p:spPr>
          <a:xfrm>
            <a:off x="4491131" y="2236589"/>
            <a:ext cx="127001" cy="467816"/>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none" lIns="45718" tIns="45718" rIns="45718" bIns="45718">
            <a:spAutoFit/>
          </a:bodyPr>
          <a:lstStyle/>
          <a:p>
            <a:pPr defTabSz="355600">
              <a:defRPr sz="1300">
                <a:latin typeface="Helvetica Neue"/>
                <a:ea typeface="Helvetica Neue"/>
                <a:cs typeface="Helvetica Neue"/>
                <a:sym typeface="Helvetica Neue"/>
              </a:defRPr>
            </a:pPr>
            <a:endParaRPr/>
          </a:p>
        </p:txBody>
      </p:sp>
      <p:sp>
        <p:nvSpPr>
          <p:cNvPr id="984" name="Text"/>
          <p:cNvSpPr txBox="1"/>
          <p:nvPr/>
        </p:nvSpPr>
        <p:spPr>
          <a:xfrm>
            <a:off x="10976934" y="3195729"/>
            <a:ext cx="127001" cy="467816"/>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none" lIns="45718" tIns="45718" rIns="45718" bIns="45718">
            <a:spAutoFit/>
          </a:bodyPr>
          <a:lstStyle/>
          <a:p>
            <a:pPr defTabSz="355600">
              <a:defRPr sz="1300">
                <a:latin typeface="Helvetica Neue"/>
                <a:ea typeface="Helvetica Neue"/>
                <a:cs typeface="Helvetica Neue"/>
                <a:sym typeface="Helvetica Neue"/>
              </a:defRPr>
            </a:pPr>
            <a:endParaRPr/>
          </a:p>
        </p:txBody>
      </p:sp>
      <p:sp>
        <p:nvSpPr>
          <p:cNvPr id="985" name="Text"/>
          <p:cNvSpPr txBox="1"/>
          <p:nvPr/>
        </p:nvSpPr>
        <p:spPr>
          <a:xfrm>
            <a:off x="7446543" y="3567968"/>
            <a:ext cx="127001" cy="467816"/>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none" lIns="45718" tIns="45718" rIns="45718" bIns="45718">
            <a:spAutoFit/>
          </a:bodyPr>
          <a:lstStyle/>
          <a:p>
            <a:pPr defTabSz="355600">
              <a:defRPr sz="1300">
                <a:latin typeface="Helvetica Neue"/>
                <a:ea typeface="Helvetica Neue"/>
                <a:cs typeface="Helvetica Neue"/>
                <a:sym typeface="Helvetica Neue"/>
              </a:defRPr>
            </a:pPr>
            <a:endParaRPr/>
          </a:p>
        </p:txBody>
      </p:sp>
      <p:pic>
        <p:nvPicPr>
          <p:cNvPr id="986" name="IMG_2663.jpeg" descr="IMG_2663.jpeg"/>
          <p:cNvPicPr>
            <a:picLocks noChangeAspect="1"/>
          </p:cNvPicPr>
          <p:nvPr/>
        </p:nvPicPr>
        <p:blipFill>
          <a:blip r:embed="rId2"/>
          <a:stretch>
            <a:fillRect/>
          </a:stretch>
        </p:blipFill>
        <p:spPr>
          <a:xfrm>
            <a:off x="1019294" y="29545"/>
            <a:ext cx="5099182" cy="6798910"/>
          </a:xfrm>
          <a:prstGeom prst="rect">
            <a:avLst/>
          </a:prstGeom>
          <a:ln w="12700">
            <a:miter lim="400000"/>
          </a:ln>
        </p:spPr>
      </p:pic>
      <p:sp>
        <p:nvSpPr>
          <p:cNvPr id="987" name="Text"/>
          <p:cNvSpPr txBox="1"/>
          <p:nvPr/>
        </p:nvSpPr>
        <p:spPr>
          <a:xfrm>
            <a:off x="118091" y="184037"/>
            <a:ext cx="990601" cy="467817"/>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45718" tIns="45718" rIns="45718" bIns="45718">
            <a:spAutoFit/>
          </a:bodyPr>
          <a:lstStyle/>
          <a:p>
            <a:pPr defTabSz="355600">
              <a:defRPr sz="1300">
                <a:latin typeface="Helvetica Neue"/>
                <a:ea typeface="Helvetica Neue"/>
                <a:cs typeface="Helvetica Neue"/>
                <a:sym typeface="Helvetica Neue"/>
              </a:defRPr>
            </a:pPr>
            <a:endParaRPr/>
          </a:p>
        </p:txBody>
      </p:sp>
      <p:sp>
        <p:nvSpPr>
          <p:cNvPr id="988" name="Text"/>
          <p:cNvSpPr txBox="1"/>
          <p:nvPr/>
        </p:nvSpPr>
        <p:spPr>
          <a:xfrm>
            <a:off x="-2291633" y="-5420098"/>
            <a:ext cx="127001" cy="467817"/>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none" lIns="45718" tIns="45718" rIns="45718" bIns="45718">
            <a:spAutoFit/>
          </a:bodyPr>
          <a:lstStyle/>
          <a:p>
            <a:pPr defTabSz="355600">
              <a:defRPr sz="1300">
                <a:latin typeface="Helvetica Neue"/>
                <a:ea typeface="Helvetica Neue"/>
                <a:cs typeface="Helvetica Neue"/>
                <a:sym typeface="Helvetica Neue"/>
              </a:defRPr>
            </a:pPr>
            <a:endParaRPr/>
          </a:p>
        </p:txBody>
      </p:sp>
      <p:pic>
        <p:nvPicPr>
          <p:cNvPr id="989" name="Image" descr="Image"/>
          <p:cNvPicPr>
            <a:picLocks noChangeAspect="1"/>
          </p:cNvPicPr>
          <p:nvPr/>
        </p:nvPicPr>
        <p:blipFill>
          <a:blip r:embed="rId3"/>
          <a:stretch>
            <a:fillRect/>
          </a:stretch>
        </p:blipFill>
        <p:spPr>
          <a:xfrm>
            <a:off x="9580133" y="229079"/>
            <a:ext cx="2920604" cy="2339404"/>
          </a:xfrm>
          <a:prstGeom prst="rect">
            <a:avLst/>
          </a:prstGeom>
          <a:ln w="12700">
            <a:miter lim="400000"/>
          </a:ln>
        </p:spPr>
      </p:pic>
      <p:pic>
        <p:nvPicPr>
          <p:cNvPr id="990" name="Image" descr="Image"/>
          <p:cNvPicPr>
            <a:picLocks noChangeAspect="1"/>
          </p:cNvPicPr>
          <p:nvPr/>
        </p:nvPicPr>
        <p:blipFill>
          <a:blip r:embed="rId4"/>
          <a:stretch>
            <a:fillRect/>
          </a:stretch>
        </p:blipFill>
        <p:spPr>
          <a:xfrm>
            <a:off x="6628480" y="276133"/>
            <a:ext cx="2157961" cy="2140126"/>
          </a:xfrm>
          <a:prstGeom prst="rect">
            <a:avLst/>
          </a:prstGeom>
          <a:ln w="12700">
            <a:miter lim="400000"/>
          </a:ln>
        </p:spPr>
      </p:pic>
      <p:pic>
        <p:nvPicPr>
          <p:cNvPr id="991" name="PA050534.jpeg" descr="PA050534.jpeg"/>
          <p:cNvPicPr>
            <a:picLocks noChangeAspect="1"/>
          </p:cNvPicPr>
          <p:nvPr/>
        </p:nvPicPr>
        <p:blipFill>
          <a:blip r:embed="rId5"/>
          <a:srcRect l="407" t="4471" b="30519"/>
          <a:stretch>
            <a:fillRect/>
          </a:stretch>
        </p:blipFill>
        <p:spPr>
          <a:xfrm>
            <a:off x="7263880" y="3050900"/>
            <a:ext cx="3965165" cy="3451062"/>
          </a:xfrm>
          <a:prstGeom prst="rect">
            <a:avLst/>
          </a:prstGeom>
          <a:ln w="12700">
            <a:miter lim="400000"/>
          </a:ln>
        </p:spPr>
      </p:pic>
    </p:spTree>
  </p:cSld>
  <p:clrMapOvr>
    <a:masterClrMapping/>
  </p:clrMapOvr>
  <p:transition spd="med"/>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TotalTime>
  <Words>1575</Words>
  <Application>Microsoft Office PowerPoint</Application>
  <PresentationFormat>Widescreen</PresentationFormat>
  <Paragraphs>183</Paragraphs>
  <Slides>34</Slides>
  <Notes>3</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34</vt:i4>
      </vt:variant>
    </vt:vector>
  </HeadingPairs>
  <TitlesOfParts>
    <vt:vector size="45" baseType="lpstr">
      <vt:lpstr>Abadi MT Condensed Light</vt:lpstr>
      <vt:lpstr>Arial</vt:lpstr>
      <vt:lpstr>Calibri</vt:lpstr>
      <vt:lpstr>Calibri Light</vt:lpstr>
      <vt:lpstr>Fira Sans Light</vt:lpstr>
      <vt:lpstr>Graphik</vt:lpstr>
      <vt:lpstr>Graphik Light</vt:lpstr>
      <vt:lpstr>Graphik Medium</vt:lpstr>
      <vt:lpstr>Helvetica Neue</vt:lpstr>
      <vt:lpstr>Lucida Grande</vt:lpstr>
      <vt:lpstr>Office Theme</vt:lpstr>
      <vt:lpstr>PowerPoint Presentation</vt:lpstr>
      <vt:lpstr>PowerPoint Presentation</vt:lpstr>
      <vt:lpstr>Climate Equity Collaborative</vt:lpstr>
      <vt:lpstr>Today’s Talk</vt:lpstr>
      <vt:lpstr>PowerPoint Presentation</vt:lpstr>
      <vt:lpstr>PowerPoint Presentation</vt:lpstr>
      <vt:lpstr>PowerPoint Presentation</vt:lpstr>
      <vt:lpstr> Beijing University  Chinese University of Hong Kong National Taiwan Normal University US Embassy Beijing US Consulate Hong Kong English teacher Entrepreneur Headhunter</vt:lpstr>
      <vt:lpstr>PowerPoint Presentation</vt:lpstr>
      <vt:lpstr>PowerPoint Presentation</vt:lpstr>
      <vt:lpstr>Minister Dang &amp; Minister Lee </vt:lpstr>
      <vt:lpstr>PowerPoint Presentation</vt:lpstr>
      <vt:lpstr>Climate change affects everyone, but underserved groups are impacted disproportionally due to inadequate opportunities and  historical inequities. </vt:lpstr>
      <vt:lpstr>Our Climate Inequity Problem</vt:lpstr>
      <vt:lpstr>PowerPoint Presentation</vt:lpstr>
      <vt:lpstr>Fighting for Equity: The Climate Equity Collaborative </vt:lpstr>
      <vt:lpstr>PowerPoint Presentation</vt:lpstr>
      <vt:lpstr>Official Launch: September 13, 2022 @Climate Week NYC</vt:lpstr>
      <vt:lpstr>Who We Are</vt:lpstr>
      <vt:lpstr>What We Will Do </vt:lpstr>
      <vt:lpstr>Our Approach: A shared ecosystem</vt:lpstr>
      <vt:lpstr>Our Shared Value</vt:lpstr>
      <vt:lpstr>Our community of partners and their work…. </vt:lpstr>
      <vt:lpstr>PowerPoint Presentation</vt:lpstr>
      <vt:lpstr>Forging Partnerships </vt:lpstr>
      <vt:lpstr>PowerPoint Presentation</vt:lpstr>
      <vt:lpstr>General Motors  IBM SEMI Microsoft &amp; Linkedin US Department of Transportation National Wildlife Federation </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Rush, Shawn</dc:creator>
  <cp:lastModifiedBy>Aquilino, Ronald P.</cp:lastModifiedBy>
  <cp:revision>3</cp:revision>
  <dcterms:created xsi:type="dcterms:W3CDTF">2023-06-07T22:54:24Z</dcterms:created>
  <dcterms:modified xsi:type="dcterms:W3CDTF">2023-06-12T12:13:13Z</dcterms:modified>
</cp:coreProperties>
</file>